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Marykate" pitchFamily="2" charset="0"/>
      <p:regular r:id="rId42"/>
    </p:embeddedFont>
    <p:embeddedFont>
      <p:font typeface="More Sugar" pitchFamily="2" charset="0"/>
      <p:regular r:id="rId43"/>
    </p:embeddedFont>
    <p:embeddedFont>
      <p:font typeface="Nunito" pitchFamily="2" charset="77"/>
      <p:regular r:id="rId44"/>
      <p:bold r:id="rId45"/>
    </p:embeddedFont>
    <p:embeddedFont>
      <p:font typeface="Nunito Bold" pitchFamily="2" charset="77"/>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044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15" autoAdjust="0"/>
  </p:normalViewPr>
  <p:slideViewPr>
    <p:cSldViewPr>
      <p:cViewPr varScale="1">
        <p:scale>
          <a:sx n="86" d="100"/>
          <a:sy n="86" d="100"/>
        </p:scale>
        <p:origin x="1016"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68.png"/><Relationship Id="rId3" Type="http://schemas.openxmlformats.org/officeDocument/2006/relationships/image" Target="../media/image47.png"/><Relationship Id="rId7" Type="http://schemas.openxmlformats.org/officeDocument/2006/relationships/image" Target="../media/image4.png"/><Relationship Id="rId12" Type="http://schemas.openxmlformats.org/officeDocument/2006/relationships/image" Target="../media/image6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6.png"/><Relationship Id="rId5" Type="http://schemas.openxmlformats.org/officeDocument/2006/relationships/image" Target="../media/image2.png"/><Relationship Id="rId10" Type="http://schemas.openxmlformats.org/officeDocument/2006/relationships/image" Target="../media/image65.svg"/><Relationship Id="rId4" Type="http://schemas.openxmlformats.org/officeDocument/2006/relationships/image" Target="../media/image48.svg"/><Relationship Id="rId9"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png"/><Relationship Id="rId7" Type="http://schemas.openxmlformats.org/officeDocument/2006/relationships/image" Target="../media/image7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3.svg"/><Relationship Id="rId9" Type="http://schemas.openxmlformats.org/officeDocument/2006/relationships/hyperlink" Target="https://uomus.edu.iq/img/lectures21/MUCLecture_2022_910622.pdf"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uomus.edu.iq/img/lectures21/MUCLecture_2022_910622.pdf" TargetMode="External"/><Relationship Id="rId3" Type="http://schemas.openxmlformats.org/officeDocument/2006/relationships/image" Target="../media/image2.png"/><Relationship Id="rId7" Type="http://schemas.openxmlformats.org/officeDocument/2006/relationships/image" Target="../media/image7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hyperlink" Target="https://vivacollegeschool.com/wp-content/uploads/2020/04/TOPIC-3-COMPUTER-SOFTWARE-for-s.2.pdf" TargetMode="External"/><Relationship Id="rId5" Type="http://schemas.openxmlformats.org/officeDocument/2006/relationships/image" Target="../media/image43.png"/><Relationship Id="rId10" Type="http://schemas.openxmlformats.org/officeDocument/2006/relationships/hyperlink" Target="https://www.scribd.com/document/421172701/Computer-Software" TargetMode="External"/><Relationship Id="rId4" Type="http://schemas.openxmlformats.org/officeDocument/2006/relationships/image" Target="../media/image3.svg"/><Relationship Id="rId9" Type="http://schemas.openxmlformats.org/officeDocument/2006/relationships/hyperlink" Target="http://www.stjoseph-naggalama.sc.ug/web/Uploads/30042020121006PM_S5%20COMPUTER%20SOFTWARE%20NOTES.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png"/><Relationship Id="rId7" Type="http://schemas.openxmlformats.org/officeDocument/2006/relationships/image" Target="../media/image81.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2.png"/><Relationship Id="rId7" Type="http://schemas.openxmlformats.org/officeDocument/2006/relationships/image" Target="../media/image8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3.svg"/><Relationship Id="rId9" Type="http://schemas.openxmlformats.org/officeDocument/2006/relationships/image" Target="../media/image87.png"/></Relationships>
</file>

<file path=ppt/slides/_rels/slide19.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2.png"/><Relationship Id="rId7" Type="http://schemas.openxmlformats.org/officeDocument/2006/relationships/image" Target="../media/image9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3.svg"/><Relationship Id="rId9" Type="http://schemas.openxmlformats.org/officeDocument/2006/relationships/image" Target="../media/image94.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2.pn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7.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15.png"/><Relationship Id="rId14" Type="http://schemas.openxmlformats.org/officeDocument/2006/relationships/image" Target="../media/image20.svg"/></Relationships>
</file>

<file path=ppt/slides/_rels/slide20.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2.png"/><Relationship Id="rId7" Type="http://schemas.openxmlformats.org/officeDocument/2006/relationships/image" Target="../media/image98.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png"/><Relationship Id="rId7" Type="http://schemas.openxmlformats.org/officeDocument/2006/relationships/image" Target="../media/image10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03.svg"/><Relationship Id="rId4" Type="http://schemas.openxmlformats.org/officeDocument/2006/relationships/image" Target="../media/image3.svg"/><Relationship Id="rId9" Type="http://schemas.openxmlformats.org/officeDocument/2006/relationships/image" Target="../media/image102.png"/></Relationships>
</file>

<file path=ppt/slides/_rels/slide2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2.png"/><Relationship Id="rId7" Type="http://schemas.openxmlformats.org/officeDocument/2006/relationships/image" Target="../media/image10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svg"/><Relationship Id="rId3" Type="http://schemas.openxmlformats.org/officeDocument/2006/relationships/image" Target="../media/image2.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7.svg"/><Relationship Id="rId11" Type="http://schemas.openxmlformats.org/officeDocument/2006/relationships/image" Target="../media/image112.svg"/><Relationship Id="rId5" Type="http://schemas.openxmlformats.org/officeDocument/2006/relationships/image" Target="../media/image106.png"/><Relationship Id="rId15" Type="http://schemas.openxmlformats.org/officeDocument/2006/relationships/image" Target="../media/image116.svg"/><Relationship Id="rId10" Type="http://schemas.openxmlformats.org/officeDocument/2006/relationships/image" Target="../media/image111.png"/><Relationship Id="rId4" Type="http://schemas.openxmlformats.org/officeDocument/2006/relationships/image" Target="../media/image3.svg"/><Relationship Id="rId9" Type="http://schemas.openxmlformats.org/officeDocument/2006/relationships/image" Target="../media/image110.png"/><Relationship Id="rId14" Type="http://schemas.openxmlformats.org/officeDocument/2006/relationships/image" Target="../media/image115.png"/></Relationships>
</file>

<file path=ppt/slides/_rels/slide24.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2.png"/><Relationship Id="rId7" Type="http://schemas.openxmlformats.org/officeDocument/2006/relationships/image" Target="../media/image1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18.sv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3.svg"/><Relationship Id="rId9" Type="http://schemas.openxmlformats.org/officeDocument/2006/relationships/image" Target="../media/image121.png"/></Relationships>
</file>

<file path=ppt/slides/_rels/slide2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25.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2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3.png"/><Relationship Id="rId5" Type="http://schemas.openxmlformats.org/officeDocument/2006/relationships/image" Target="../media/image4.png"/><Relationship Id="rId10"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15.png"/><Relationship Id="rId14" Type="http://schemas.openxmlformats.org/officeDocument/2006/relationships/image" Target="../media/image126.svg"/></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28.svg"/></Relationships>
</file>

<file path=ppt/slides/_rels/slide2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9.jpeg"/><Relationship Id="rId7" Type="http://schemas.openxmlformats.org/officeDocument/2006/relationships/image" Target="../media/image3.svg"/><Relationship Id="rId12" Type="http://schemas.openxmlformats.org/officeDocument/2006/relationships/image" Target="../media/image134.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33.svg"/><Relationship Id="rId5" Type="http://schemas.openxmlformats.org/officeDocument/2006/relationships/image" Target="../media/image5.svg"/><Relationship Id="rId10" Type="http://schemas.openxmlformats.org/officeDocument/2006/relationships/image" Target="../media/image132.png"/><Relationship Id="rId4" Type="http://schemas.openxmlformats.org/officeDocument/2006/relationships/image" Target="../media/image4.png"/><Relationship Id="rId9" Type="http://schemas.openxmlformats.org/officeDocument/2006/relationships/image" Target="../media/image131.svg"/></Relationships>
</file>

<file path=ppt/slides/_rels/slide28.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4.png"/><Relationship Id="rId7" Type="http://schemas.openxmlformats.org/officeDocument/2006/relationships/image" Target="../media/image130.png"/><Relationship Id="rId12" Type="http://schemas.openxmlformats.org/officeDocument/2006/relationships/image" Target="../media/image136.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35.jpeg"/><Relationship Id="rId5" Type="http://schemas.openxmlformats.org/officeDocument/2006/relationships/image" Target="../media/image2.png"/><Relationship Id="rId10" Type="http://schemas.openxmlformats.org/officeDocument/2006/relationships/image" Target="../media/image133.svg"/><Relationship Id="rId4" Type="http://schemas.openxmlformats.org/officeDocument/2006/relationships/image" Target="../media/image5.svg"/><Relationship Id="rId9" Type="http://schemas.openxmlformats.org/officeDocument/2006/relationships/image" Target="../media/image132.png"/></Relationships>
</file>

<file path=ppt/slides/_rels/slide2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37.jpeg"/><Relationship Id="rId7" Type="http://schemas.openxmlformats.org/officeDocument/2006/relationships/image" Target="../media/image3.svg"/><Relationship Id="rId12" Type="http://schemas.openxmlformats.org/officeDocument/2006/relationships/image" Target="../media/image138.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33.svg"/><Relationship Id="rId5" Type="http://schemas.openxmlformats.org/officeDocument/2006/relationships/image" Target="../media/image5.svg"/><Relationship Id="rId10" Type="http://schemas.openxmlformats.org/officeDocument/2006/relationships/image" Target="../media/image132.png"/><Relationship Id="rId4" Type="http://schemas.openxmlformats.org/officeDocument/2006/relationships/image" Target="../media/image4.png"/><Relationship Id="rId9" Type="http://schemas.openxmlformats.org/officeDocument/2006/relationships/image" Target="../media/image131.sv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25.svg"/><Relationship Id="rId2" Type="http://schemas.openxmlformats.org/officeDocument/2006/relationships/image" Target="../media/image23.pn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4.png"/><Relationship Id="rId5" Type="http://schemas.openxmlformats.org/officeDocument/2006/relationships/image" Target="../media/image4.png"/><Relationship Id="rId15" Type="http://schemas.openxmlformats.org/officeDocument/2006/relationships/image" Target="../media/image28.png"/><Relationship Id="rId10"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15.png"/><Relationship Id="rId14" Type="http://schemas.openxmlformats.org/officeDocument/2006/relationships/image" Target="../media/image27.svg"/></Relationships>
</file>

<file path=ppt/slides/_rels/slide30.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4.png"/><Relationship Id="rId7" Type="http://schemas.openxmlformats.org/officeDocument/2006/relationships/image" Target="../media/image130.png"/><Relationship Id="rId12" Type="http://schemas.openxmlformats.org/officeDocument/2006/relationships/image" Target="../media/image140.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39.jpeg"/><Relationship Id="rId5" Type="http://schemas.openxmlformats.org/officeDocument/2006/relationships/image" Target="../media/image2.png"/><Relationship Id="rId10" Type="http://schemas.openxmlformats.org/officeDocument/2006/relationships/image" Target="../media/image133.svg"/><Relationship Id="rId4" Type="http://schemas.openxmlformats.org/officeDocument/2006/relationships/image" Target="../media/image5.svg"/><Relationship Id="rId9" Type="http://schemas.openxmlformats.org/officeDocument/2006/relationships/image" Target="../media/image132.png"/></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37.svg"/><Relationship Id="rId5" Type="http://schemas.openxmlformats.org/officeDocument/2006/relationships/image" Target="../media/image2.png"/><Relationship Id="rId10" Type="http://schemas.openxmlformats.org/officeDocument/2006/relationships/image" Target="../media/image36.png"/><Relationship Id="rId4" Type="http://schemas.openxmlformats.org/officeDocument/2006/relationships/image" Target="../media/image32.svg"/><Relationship Id="rId9" Type="http://schemas.openxmlformats.org/officeDocument/2006/relationships/image" Target="../media/image35.png"/></Relationships>
</file>

<file path=ppt/slides/_rels/slide4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1.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53.png"/><Relationship Id="rId3" Type="http://schemas.openxmlformats.org/officeDocument/2006/relationships/image" Target="../media/image47.png"/><Relationship Id="rId7" Type="http://schemas.openxmlformats.org/officeDocument/2006/relationships/image" Target="../media/image4.png"/><Relationship Id="rId12" Type="http://schemas.openxmlformats.org/officeDocument/2006/relationships/image" Target="../media/image52.png"/><Relationship Id="rId2" Type="http://schemas.openxmlformats.org/officeDocument/2006/relationships/image" Target="../media/image23.png"/><Relationship Id="rId16" Type="http://schemas.openxmlformats.org/officeDocument/2006/relationships/image" Target="../media/image56.sv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1.svg"/><Relationship Id="rId5" Type="http://schemas.openxmlformats.org/officeDocument/2006/relationships/image" Target="../media/image2.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8.svg"/><Relationship Id="rId9" Type="http://schemas.openxmlformats.org/officeDocument/2006/relationships/image" Target="../media/image49.png"/><Relationship Id="rId14" Type="http://schemas.openxmlformats.org/officeDocument/2006/relationships/image" Target="../media/image54.svg"/></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svg"/><Relationship Id="rId3" Type="http://schemas.openxmlformats.org/officeDocument/2006/relationships/image" Target="../media/image2.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1.svg"/><Relationship Id="rId5" Type="http://schemas.openxmlformats.org/officeDocument/2006/relationships/image" Target="../media/image4.png"/><Relationship Id="rId10" Type="http://schemas.openxmlformats.org/officeDocument/2006/relationships/image" Target="../media/image60.png"/><Relationship Id="rId4" Type="http://schemas.openxmlformats.org/officeDocument/2006/relationships/image" Target="../media/image3.sv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2277429" y="811033"/>
            <a:ext cx="4826989" cy="1870844"/>
            <a:chOff x="0" y="0"/>
            <a:chExt cx="1394530" cy="540492"/>
          </a:xfrm>
        </p:grpSpPr>
        <p:sp>
          <p:nvSpPr>
            <p:cNvPr id="4" name="Freeform 4"/>
            <p:cNvSpPr/>
            <p:nvPr/>
          </p:nvSpPr>
          <p:spPr>
            <a:xfrm>
              <a:off x="92710" y="106680"/>
              <a:ext cx="1290390" cy="421112"/>
            </a:xfrm>
            <a:custGeom>
              <a:avLst/>
              <a:gdLst/>
              <a:ahLst/>
              <a:cxnLst/>
              <a:rect l="l" t="t" r="r" b="b"/>
              <a:pathLst>
                <a:path w="1290390" h="421112">
                  <a:moveTo>
                    <a:pt x="1263720" y="231882"/>
                  </a:moveTo>
                  <a:cubicBezTo>
                    <a:pt x="1263720" y="319512"/>
                    <a:pt x="1187520" y="390632"/>
                    <a:pt x="1106240" y="390632"/>
                  </a:cubicBezTo>
                  <a:lnTo>
                    <a:pt x="66040" y="390632"/>
                  </a:lnTo>
                  <a:cubicBezTo>
                    <a:pt x="43180" y="390632"/>
                    <a:pt x="20320" y="385552"/>
                    <a:pt x="0" y="376662"/>
                  </a:cubicBezTo>
                  <a:cubicBezTo>
                    <a:pt x="26670" y="404602"/>
                    <a:pt x="63500" y="421112"/>
                    <a:pt x="102351" y="421112"/>
                  </a:cubicBezTo>
                  <a:lnTo>
                    <a:pt x="1144340" y="421112"/>
                  </a:lnTo>
                  <a:cubicBezTo>
                    <a:pt x="1224350" y="421112"/>
                    <a:pt x="1290390" y="355072"/>
                    <a:pt x="1290390" y="275062"/>
                  </a:cubicBezTo>
                  <a:lnTo>
                    <a:pt x="1290390" y="95250"/>
                  </a:lnTo>
                  <a:cubicBezTo>
                    <a:pt x="1290390" y="58420"/>
                    <a:pt x="1276420" y="25400"/>
                    <a:pt x="1254830" y="0"/>
                  </a:cubicBezTo>
                  <a:cubicBezTo>
                    <a:pt x="1261180" y="16510"/>
                    <a:pt x="1263720" y="34290"/>
                    <a:pt x="1263720" y="52070"/>
                  </a:cubicBezTo>
                  <a:lnTo>
                    <a:pt x="1263720" y="231882"/>
                  </a:lnTo>
                  <a:close/>
                </a:path>
              </a:pathLst>
            </a:custGeom>
            <a:solidFill>
              <a:srgbClr val="704430"/>
            </a:solidFill>
          </p:spPr>
          <p:txBody>
            <a:bodyPr/>
            <a:lstStyle/>
            <a:p>
              <a:endParaRPr lang="en-US"/>
            </a:p>
          </p:txBody>
        </p:sp>
        <p:sp>
          <p:nvSpPr>
            <p:cNvPr id="5" name="Freeform 5"/>
            <p:cNvSpPr/>
            <p:nvPr/>
          </p:nvSpPr>
          <p:spPr>
            <a:xfrm>
              <a:off x="12700" y="12700"/>
              <a:ext cx="1329760" cy="471912"/>
            </a:xfrm>
            <a:custGeom>
              <a:avLst/>
              <a:gdLst/>
              <a:ahLst/>
              <a:cxnLst/>
              <a:rect l="l" t="t" r="r" b="b"/>
              <a:pathLst>
                <a:path w="1329760" h="471912">
                  <a:moveTo>
                    <a:pt x="146050" y="471912"/>
                  </a:moveTo>
                  <a:lnTo>
                    <a:pt x="1183710" y="471912"/>
                  </a:lnTo>
                  <a:cubicBezTo>
                    <a:pt x="1263720" y="471912"/>
                    <a:pt x="1329760" y="405872"/>
                    <a:pt x="1329760" y="325862"/>
                  </a:cubicBezTo>
                  <a:lnTo>
                    <a:pt x="1329760" y="146050"/>
                  </a:lnTo>
                  <a:cubicBezTo>
                    <a:pt x="1329760" y="66040"/>
                    <a:pt x="1263720" y="0"/>
                    <a:pt x="1183710"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txBody>
            <a:bodyPr/>
            <a:lstStyle/>
            <a:p>
              <a:endParaRPr lang="en-US"/>
            </a:p>
          </p:txBody>
        </p:sp>
        <p:sp>
          <p:nvSpPr>
            <p:cNvPr id="6" name="Freeform 6"/>
            <p:cNvSpPr/>
            <p:nvPr/>
          </p:nvSpPr>
          <p:spPr>
            <a:xfrm>
              <a:off x="0" y="0"/>
              <a:ext cx="1394530" cy="540492"/>
            </a:xfrm>
            <a:custGeom>
              <a:avLst/>
              <a:gdLst/>
              <a:ahLst/>
              <a:cxnLst/>
              <a:rect l="l" t="t" r="r" b="b"/>
              <a:pathLst>
                <a:path w="1394530" h="540492">
                  <a:moveTo>
                    <a:pt x="1331030" y="74930"/>
                  </a:moveTo>
                  <a:cubicBezTo>
                    <a:pt x="1303090" y="30480"/>
                    <a:pt x="1253560" y="0"/>
                    <a:pt x="1196410" y="0"/>
                  </a:cubicBezTo>
                  <a:lnTo>
                    <a:pt x="158750" y="0"/>
                  </a:lnTo>
                  <a:cubicBezTo>
                    <a:pt x="71120" y="0"/>
                    <a:pt x="0" y="71120"/>
                    <a:pt x="0" y="158750"/>
                  </a:cubicBezTo>
                  <a:lnTo>
                    <a:pt x="0" y="338562"/>
                  </a:lnTo>
                  <a:cubicBezTo>
                    <a:pt x="0" y="390632"/>
                    <a:pt x="25400" y="436352"/>
                    <a:pt x="63500" y="465562"/>
                  </a:cubicBezTo>
                  <a:cubicBezTo>
                    <a:pt x="91440" y="510012"/>
                    <a:pt x="140970" y="540492"/>
                    <a:pt x="196052" y="540492"/>
                  </a:cubicBezTo>
                  <a:lnTo>
                    <a:pt x="1235780" y="540492"/>
                  </a:lnTo>
                  <a:cubicBezTo>
                    <a:pt x="1323410" y="540492"/>
                    <a:pt x="1394530" y="469372"/>
                    <a:pt x="1394530" y="381742"/>
                  </a:cubicBezTo>
                  <a:lnTo>
                    <a:pt x="1394530" y="201930"/>
                  </a:lnTo>
                  <a:cubicBezTo>
                    <a:pt x="1394530" y="149860"/>
                    <a:pt x="1369130" y="104140"/>
                    <a:pt x="1331030" y="74930"/>
                  </a:cubicBezTo>
                  <a:close/>
                  <a:moveTo>
                    <a:pt x="12700" y="338562"/>
                  </a:moveTo>
                  <a:lnTo>
                    <a:pt x="12700" y="158750"/>
                  </a:lnTo>
                  <a:cubicBezTo>
                    <a:pt x="12700" y="78740"/>
                    <a:pt x="78740" y="12700"/>
                    <a:pt x="158750" y="12700"/>
                  </a:cubicBezTo>
                  <a:lnTo>
                    <a:pt x="1196410" y="12700"/>
                  </a:lnTo>
                  <a:cubicBezTo>
                    <a:pt x="1276420" y="12700"/>
                    <a:pt x="1342460" y="78740"/>
                    <a:pt x="1342460" y="158750"/>
                  </a:cubicBezTo>
                  <a:lnTo>
                    <a:pt x="1342460" y="338562"/>
                  </a:lnTo>
                  <a:cubicBezTo>
                    <a:pt x="1342460" y="418572"/>
                    <a:pt x="1276420" y="484612"/>
                    <a:pt x="1196410" y="484612"/>
                  </a:cubicBezTo>
                  <a:lnTo>
                    <a:pt x="158750" y="484612"/>
                  </a:lnTo>
                  <a:cubicBezTo>
                    <a:pt x="78740" y="484612"/>
                    <a:pt x="12700" y="419842"/>
                    <a:pt x="12700" y="338562"/>
                  </a:cubicBezTo>
                  <a:close/>
                  <a:moveTo>
                    <a:pt x="1383100" y="381742"/>
                  </a:moveTo>
                  <a:cubicBezTo>
                    <a:pt x="1383100" y="461752"/>
                    <a:pt x="1315790" y="527792"/>
                    <a:pt x="1235780" y="527792"/>
                  </a:cubicBezTo>
                  <a:lnTo>
                    <a:pt x="196052" y="527792"/>
                  </a:lnTo>
                  <a:cubicBezTo>
                    <a:pt x="157480" y="527792"/>
                    <a:pt x="120650" y="511282"/>
                    <a:pt x="93980" y="483342"/>
                  </a:cubicBezTo>
                  <a:cubicBezTo>
                    <a:pt x="114300" y="492232"/>
                    <a:pt x="135890" y="497312"/>
                    <a:pt x="160020" y="497312"/>
                  </a:cubicBezTo>
                  <a:lnTo>
                    <a:pt x="1197680" y="497312"/>
                  </a:lnTo>
                  <a:cubicBezTo>
                    <a:pt x="1285310" y="497312"/>
                    <a:pt x="1356430" y="426192"/>
                    <a:pt x="1356430" y="338562"/>
                  </a:cubicBezTo>
                  <a:lnTo>
                    <a:pt x="1356430" y="158750"/>
                  </a:lnTo>
                  <a:cubicBezTo>
                    <a:pt x="1356430" y="140970"/>
                    <a:pt x="1352620" y="123190"/>
                    <a:pt x="1347540" y="106680"/>
                  </a:cubicBezTo>
                  <a:cubicBezTo>
                    <a:pt x="1369130" y="132080"/>
                    <a:pt x="1383100" y="165100"/>
                    <a:pt x="1383100" y="201930"/>
                  </a:cubicBezTo>
                  <a:lnTo>
                    <a:pt x="1383100" y="381742"/>
                  </a:lnTo>
                  <a:close/>
                </a:path>
              </a:pathLst>
            </a:custGeom>
            <a:solidFill>
              <a:srgbClr val="704430"/>
            </a:solidFill>
          </p:spPr>
          <p:txBody>
            <a:bodyPr/>
            <a:lstStyle/>
            <a:p>
              <a:endParaRPr lang="en-US"/>
            </a:p>
          </p:txBody>
        </p:sp>
      </p:grpSp>
      <p:grpSp>
        <p:nvGrpSpPr>
          <p:cNvPr id="7" name="Group 7"/>
          <p:cNvGrpSpPr/>
          <p:nvPr/>
        </p:nvGrpSpPr>
        <p:grpSpPr>
          <a:xfrm>
            <a:off x="7094893" y="811033"/>
            <a:ext cx="1377979" cy="1870844"/>
            <a:chOff x="0" y="0"/>
            <a:chExt cx="398102" cy="540492"/>
          </a:xfrm>
        </p:grpSpPr>
        <p:sp>
          <p:nvSpPr>
            <p:cNvPr id="8" name="Freeform 8"/>
            <p:cNvSpPr/>
            <p:nvPr/>
          </p:nvSpPr>
          <p:spPr>
            <a:xfrm>
              <a:off x="92710" y="106680"/>
              <a:ext cx="293962" cy="421112"/>
            </a:xfrm>
            <a:custGeom>
              <a:avLst/>
              <a:gdLst/>
              <a:ahLst/>
              <a:cxnLst/>
              <a:rect l="l" t="t" r="r" b="b"/>
              <a:pathLst>
                <a:path w="293962" h="421112">
                  <a:moveTo>
                    <a:pt x="267292" y="231882"/>
                  </a:moveTo>
                  <a:cubicBezTo>
                    <a:pt x="267292" y="319512"/>
                    <a:pt x="191092" y="390632"/>
                    <a:pt x="109812" y="390632"/>
                  </a:cubicBezTo>
                  <a:lnTo>
                    <a:pt x="66040" y="390632"/>
                  </a:lnTo>
                  <a:cubicBezTo>
                    <a:pt x="43180" y="390632"/>
                    <a:pt x="20320" y="385552"/>
                    <a:pt x="0" y="376662"/>
                  </a:cubicBezTo>
                  <a:cubicBezTo>
                    <a:pt x="26670" y="404602"/>
                    <a:pt x="63500" y="421112"/>
                    <a:pt x="96001" y="421112"/>
                  </a:cubicBezTo>
                  <a:lnTo>
                    <a:pt x="147912" y="421112"/>
                  </a:lnTo>
                  <a:cubicBezTo>
                    <a:pt x="227922" y="421112"/>
                    <a:pt x="293962" y="355072"/>
                    <a:pt x="293962" y="275062"/>
                  </a:cubicBezTo>
                  <a:lnTo>
                    <a:pt x="293962" y="95250"/>
                  </a:lnTo>
                  <a:cubicBezTo>
                    <a:pt x="293962" y="58420"/>
                    <a:pt x="279992" y="25400"/>
                    <a:pt x="258402" y="0"/>
                  </a:cubicBezTo>
                  <a:cubicBezTo>
                    <a:pt x="264752" y="16510"/>
                    <a:pt x="267292" y="34290"/>
                    <a:pt x="267292" y="52070"/>
                  </a:cubicBezTo>
                  <a:lnTo>
                    <a:pt x="267292" y="231882"/>
                  </a:lnTo>
                  <a:close/>
                </a:path>
              </a:pathLst>
            </a:custGeom>
            <a:solidFill>
              <a:srgbClr val="704430"/>
            </a:solidFill>
          </p:spPr>
          <p:txBody>
            <a:bodyPr/>
            <a:lstStyle/>
            <a:p>
              <a:endParaRPr lang="en-US"/>
            </a:p>
          </p:txBody>
        </p:sp>
        <p:sp>
          <p:nvSpPr>
            <p:cNvPr id="9" name="Freeform 9"/>
            <p:cNvSpPr/>
            <p:nvPr/>
          </p:nvSpPr>
          <p:spPr>
            <a:xfrm>
              <a:off x="12700" y="12700"/>
              <a:ext cx="333332" cy="471912"/>
            </a:xfrm>
            <a:custGeom>
              <a:avLst/>
              <a:gdLst/>
              <a:ahLst/>
              <a:cxnLst/>
              <a:rect l="l" t="t" r="r" b="b"/>
              <a:pathLst>
                <a:path w="333332" h="471912">
                  <a:moveTo>
                    <a:pt x="146050" y="471912"/>
                  </a:moveTo>
                  <a:lnTo>
                    <a:pt x="187282" y="471912"/>
                  </a:lnTo>
                  <a:cubicBezTo>
                    <a:pt x="267292" y="471912"/>
                    <a:pt x="333332" y="405872"/>
                    <a:pt x="333332" y="325862"/>
                  </a:cubicBezTo>
                  <a:lnTo>
                    <a:pt x="333332" y="146050"/>
                  </a:lnTo>
                  <a:cubicBezTo>
                    <a:pt x="333332" y="66040"/>
                    <a:pt x="267292" y="0"/>
                    <a:pt x="187282"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txBody>
            <a:bodyPr/>
            <a:lstStyle/>
            <a:p>
              <a:endParaRPr lang="en-US"/>
            </a:p>
          </p:txBody>
        </p:sp>
        <p:sp>
          <p:nvSpPr>
            <p:cNvPr id="10" name="Freeform 10"/>
            <p:cNvSpPr/>
            <p:nvPr/>
          </p:nvSpPr>
          <p:spPr>
            <a:xfrm>
              <a:off x="0" y="0"/>
              <a:ext cx="398102" cy="540492"/>
            </a:xfrm>
            <a:custGeom>
              <a:avLst/>
              <a:gdLst/>
              <a:ahLst/>
              <a:cxnLst/>
              <a:rect l="l" t="t" r="r" b="b"/>
              <a:pathLst>
                <a:path w="398102" h="540492">
                  <a:moveTo>
                    <a:pt x="334602" y="74930"/>
                  </a:moveTo>
                  <a:cubicBezTo>
                    <a:pt x="306662" y="30480"/>
                    <a:pt x="257132" y="0"/>
                    <a:pt x="199982" y="0"/>
                  </a:cubicBezTo>
                  <a:lnTo>
                    <a:pt x="158750" y="0"/>
                  </a:lnTo>
                  <a:cubicBezTo>
                    <a:pt x="71120" y="0"/>
                    <a:pt x="0" y="71120"/>
                    <a:pt x="0" y="158750"/>
                  </a:cubicBezTo>
                  <a:lnTo>
                    <a:pt x="0" y="338562"/>
                  </a:lnTo>
                  <a:cubicBezTo>
                    <a:pt x="0" y="390632"/>
                    <a:pt x="25400" y="436352"/>
                    <a:pt x="63500" y="465562"/>
                  </a:cubicBezTo>
                  <a:cubicBezTo>
                    <a:pt x="91440" y="510012"/>
                    <a:pt x="140970" y="540492"/>
                    <a:pt x="188711" y="540492"/>
                  </a:cubicBezTo>
                  <a:lnTo>
                    <a:pt x="239352" y="540492"/>
                  </a:lnTo>
                  <a:cubicBezTo>
                    <a:pt x="326982" y="540492"/>
                    <a:pt x="398102" y="469372"/>
                    <a:pt x="398102" y="381742"/>
                  </a:cubicBezTo>
                  <a:lnTo>
                    <a:pt x="398102" y="201930"/>
                  </a:lnTo>
                  <a:cubicBezTo>
                    <a:pt x="398102" y="149860"/>
                    <a:pt x="372702" y="104140"/>
                    <a:pt x="334602" y="74930"/>
                  </a:cubicBezTo>
                  <a:close/>
                  <a:moveTo>
                    <a:pt x="12700" y="338562"/>
                  </a:moveTo>
                  <a:lnTo>
                    <a:pt x="12700" y="158750"/>
                  </a:lnTo>
                  <a:cubicBezTo>
                    <a:pt x="12700" y="78740"/>
                    <a:pt x="78740" y="12700"/>
                    <a:pt x="158750" y="12700"/>
                  </a:cubicBezTo>
                  <a:lnTo>
                    <a:pt x="199982" y="12700"/>
                  </a:lnTo>
                  <a:cubicBezTo>
                    <a:pt x="279992" y="12700"/>
                    <a:pt x="346032" y="78740"/>
                    <a:pt x="346032" y="158750"/>
                  </a:cubicBezTo>
                  <a:lnTo>
                    <a:pt x="346032" y="338562"/>
                  </a:lnTo>
                  <a:cubicBezTo>
                    <a:pt x="346032" y="418572"/>
                    <a:pt x="279992" y="484612"/>
                    <a:pt x="199982" y="484612"/>
                  </a:cubicBezTo>
                  <a:lnTo>
                    <a:pt x="158750" y="484612"/>
                  </a:lnTo>
                  <a:cubicBezTo>
                    <a:pt x="78740" y="484612"/>
                    <a:pt x="12700" y="419842"/>
                    <a:pt x="12700" y="338562"/>
                  </a:cubicBezTo>
                  <a:close/>
                  <a:moveTo>
                    <a:pt x="386672" y="381742"/>
                  </a:moveTo>
                  <a:cubicBezTo>
                    <a:pt x="386672" y="461752"/>
                    <a:pt x="319362" y="527792"/>
                    <a:pt x="239352" y="527792"/>
                  </a:cubicBezTo>
                  <a:lnTo>
                    <a:pt x="188711" y="527792"/>
                  </a:lnTo>
                  <a:cubicBezTo>
                    <a:pt x="157480" y="527792"/>
                    <a:pt x="120650" y="511282"/>
                    <a:pt x="93980" y="483342"/>
                  </a:cubicBezTo>
                  <a:cubicBezTo>
                    <a:pt x="114300" y="492232"/>
                    <a:pt x="135890" y="497312"/>
                    <a:pt x="160020" y="497312"/>
                  </a:cubicBezTo>
                  <a:lnTo>
                    <a:pt x="201252" y="497312"/>
                  </a:lnTo>
                  <a:cubicBezTo>
                    <a:pt x="288882" y="497312"/>
                    <a:pt x="360002" y="426192"/>
                    <a:pt x="360002" y="338562"/>
                  </a:cubicBezTo>
                  <a:lnTo>
                    <a:pt x="360002" y="158750"/>
                  </a:lnTo>
                  <a:cubicBezTo>
                    <a:pt x="360002" y="140970"/>
                    <a:pt x="356192" y="123190"/>
                    <a:pt x="351112" y="106680"/>
                  </a:cubicBezTo>
                  <a:cubicBezTo>
                    <a:pt x="372702" y="132080"/>
                    <a:pt x="386672" y="165100"/>
                    <a:pt x="386672" y="201930"/>
                  </a:cubicBezTo>
                  <a:lnTo>
                    <a:pt x="386672" y="381742"/>
                  </a:lnTo>
                  <a:close/>
                </a:path>
              </a:pathLst>
            </a:custGeom>
            <a:solidFill>
              <a:srgbClr val="704430"/>
            </a:solidFill>
          </p:spPr>
          <p:txBody>
            <a:bodyPr/>
            <a:lstStyle/>
            <a:p>
              <a:endParaRPr lang="en-US"/>
            </a:p>
          </p:txBody>
        </p:sp>
      </p:grpSp>
      <p:grpSp>
        <p:nvGrpSpPr>
          <p:cNvPr id="11" name="Group 11"/>
          <p:cNvGrpSpPr/>
          <p:nvPr/>
        </p:nvGrpSpPr>
        <p:grpSpPr>
          <a:xfrm>
            <a:off x="1520522" y="1795041"/>
            <a:ext cx="15323155" cy="7657113"/>
            <a:chOff x="0" y="0"/>
            <a:chExt cx="4426901" cy="2212161"/>
          </a:xfrm>
        </p:grpSpPr>
        <p:sp>
          <p:nvSpPr>
            <p:cNvPr id="12" name="Freeform 12"/>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close/>
                </a:path>
              </a:pathLst>
            </a:custGeom>
            <a:solidFill>
              <a:srgbClr val="704430"/>
            </a:solidFill>
          </p:spPr>
          <p:txBody>
            <a:bodyPr/>
            <a:lstStyle/>
            <a:p>
              <a:endParaRPr lang="en-US"/>
            </a:p>
          </p:txBody>
        </p:sp>
        <p:sp>
          <p:nvSpPr>
            <p:cNvPr id="13" name="Freeform 13"/>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txBody>
            <a:bodyPr/>
            <a:lstStyle/>
            <a:p>
              <a:endParaRPr lang="en-US"/>
            </a:p>
          </p:txBody>
        </p:sp>
        <p:sp>
          <p:nvSpPr>
            <p:cNvPr id="14" name="Freeform 14"/>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lose/>
                </a:path>
              </a:pathLst>
            </a:custGeom>
            <a:solidFill>
              <a:srgbClr val="704430"/>
            </a:solidFill>
          </p:spPr>
          <p:txBody>
            <a:bodyPr/>
            <a:lstStyle/>
            <a:p>
              <a:endParaRPr lang="en-US"/>
            </a:p>
          </p:txBody>
        </p:sp>
      </p:grpSp>
      <p:grpSp>
        <p:nvGrpSpPr>
          <p:cNvPr id="15" name="Group 15"/>
          <p:cNvGrpSpPr/>
          <p:nvPr/>
        </p:nvGrpSpPr>
        <p:grpSpPr>
          <a:xfrm>
            <a:off x="2575183" y="2246427"/>
            <a:ext cx="10675301" cy="823276"/>
            <a:chOff x="0" y="0"/>
            <a:chExt cx="24817148" cy="1913890"/>
          </a:xfrm>
        </p:grpSpPr>
        <p:sp>
          <p:nvSpPr>
            <p:cNvPr id="16" name="Freeform 16"/>
            <p:cNvSpPr/>
            <p:nvPr/>
          </p:nvSpPr>
          <p:spPr>
            <a:xfrm>
              <a:off x="0" y="0"/>
              <a:ext cx="24817149" cy="1913890"/>
            </a:xfrm>
            <a:custGeom>
              <a:avLst/>
              <a:gdLst/>
              <a:ahLst/>
              <a:cxnLst/>
              <a:rect l="l" t="t" r="r" b="b"/>
              <a:pathLst>
                <a:path w="24817149" h="1913890">
                  <a:moveTo>
                    <a:pt x="24817149" y="956945"/>
                  </a:moveTo>
                  <a:cubicBezTo>
                    <a:pt x="24817149" y="1485392"/>
                    <a:pt x="24388778" y="1913890"/>
                    <a:pt x="23860204" y="1913890"/>
                  </a:cubicBezTo>
                  <a:lnTo>
                    <a:pt x="956945" y="1913890"/>
                  </a:lnTo>
                  <a:cubicBezTo>
                    <a:pt x="428371" y="1913890"/>
                    <a:pt x="0" y="1485392"/>
                    <a:pt x="0" y="956945"/>
                  </a:cubicBezTo>
                  <a:cubicBezTo>
                    <a:pt x="0" y="428371"/>
                    <a:pt x="428371" y="0"/>
                    <a:pt x="956945" y="0"/>
                  </a:cubicBezTo>
                  <a:lnTo>
                    <a:pt x="23860204" y="0"/>
                  </a:lnTo>
                  <a:cubicBezTo>
                    <a:pt x="24388651" y="0"/>
                    <a:pt x="24817149" y="428371"/>
                    <a:pt x="24817149" y="956945"/>
                  </a:cubicBezTo>
                  <a:close/>
                </a:path>
              </a:pathLst>
            </a:custGeom>
            <a:solidFill>
              <a:srgbClr val="F8CDA2"/>
            </a:solidFill>
          </p:spPr>
          <p:txBody>
            <a:bodyPr/>
            <a:lstStyle/>
            <a:p>
              <a:endParaRPr lang="en-US"/>
            </a:p>
          </p:txBody>
        </p:sp>
      </p:grpSp>
      <p:sp>
        <p:nvSpPr>
          <p:cNvPr id="17" name="AutoShape 17"/>
          <p:cNvSpPr/>
          <p:nvPr/>
        </p:nvSpPr>
        <p:spPr>
          <a:xfrm rot="5400000">
            <a:off x="7482408" y="1297248"/>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8" name="AutoShape 18"/>
          <p:cNvSpPr/>
          <p:nvPr/>
        </p:nvSpPr>
        <p:spPr>
          <a:xfrm>
            <a:off x="7482408" y="1297248"/>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9" name="AutoShape 19"/>
          <p:cNvSpPr/>
          <p:nvPr/>
        </p:nvSpPr>
        <p:spPr>
          <a:xfrm>
            <a:off x="15271777" y="2442503"/>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20" name="AutoShape 20"/>
          <p:cNvSpPr/>
          <p:nvPr/>
        </p:nvSpPr>
        <p:spPr>
          <a:xfrm>
            <a:off x="15271777" y="2634252"/>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21" name="AutoShape 21"/>
          <p:cNvSpPr/>
          <p:nvPr/>
        </p:nvSpPr>
        <p:spPr>
          <a:xfrm>
            <a:off x="15271777" y="2826001"/>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22" name="Freeform 22"/>
          <p:cNvSpPr/>
          <p:nvPr/>
        </p:nvSpPr>
        <p:spPr>
          <a:xfrm>
            <a:off x="12439310" y="2377623"/>
            <a:ext cx="456119" cy="516849"/>
          </a:xfrm>
          <a:custGeom>
            <a:avLst/>
            <a:gdLst/>
            <a:ahLst/>
            <a:cxnLst/>
            <a:rect l="l" t="t" r="r" b="b"/>
            <a:pathLst>
              <a:path w="456119" h="516849">
                <a:moveTo>
                  <a:pt x="0" y="0"/>
                </a:moveTo>
                <a:lnTo>
                  <a:pt x="456119" y="0"/>
                </a:lnTo>
                <a:lnTo>
                  <a:pt x="456119" y="516849"/>
                </a:lnTo>
                <a:lnTo>
                  <a:pt x="0" y="5168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Freeform 23"/>
          <p:cNvSpPr/>
          <p:nvPr/>
        </p:nvSpPr>
        <p:spPr>
          <a:xfrm>
            <a:off x="13833244" y="2257037"/>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Freeform 24"/>
          <p:cNvSpPr/>
          <p:nvPr/>
        </p:nvSpPr>
        <p:spPr>
          <a:xfrm>
            <a:off x="2911752" y="2377623"/>
            <a:ext cx="538384" cy="516849"/>
          </a:xfrm>
          <a:custGeom>
            <a:avLst/>
            <a:gdLst/>
            <a:ahLst/>
            <a:cxnLst/>
            <a:rect l="l" t="t" r="r" b="b"/>
            <a:pathLst>
              <a:path w="538384" h="516849">
                <a:moveTo>
                  <a:pt x="0" y="0"/>
                </a:moveTo>
                <a:lnTo>
                  <a:pt x="538384" y="0"/>
                </a:lnTo>
                <a:lnTo>
                  <a:pt x="538384" y="516849"/>
                </a:lnTo>
                <a:lnTo>
                  <a:pt x="0" y="5168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5" name="Freeform 25"/>
          <p:cNvSpPr/>
          <p:nvPr/>
        </p:nvSpPr>
        <p:spPr>
          <a:xfrm>
            <a:off x="3712516" y="2377623"/>
            <a:ext cx="394685" cy="516849"/>
          </a:xfrm>
          <a:custGeom>
            <a:avLst/>
            <a:gdLst/>
            <a:ahLst/>
            <a:cxnLst/>
            <a:rect l="l" t="t" r="r" b="b"/>
            <a:pathLst>
              <a:path w="394685" h="516849">
                <a:moveTo>
                  <a:pt x="0" y="0"/>
                </a:moveTo>
                <a:lnTo>
                  <a:pt x="394684" y="0"/>
                </a:lnTo>
                <a:lnTo>
                  <a:pt x="394684" y="516849"/>
                </a:lnTo>
                <a:lnTo>
                  <a:pt x="0" y="5168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6" name="Group 26"/>
          <p:cNvGrpSpPr/>
          <p:nvPr/>
        </p:nvGrpSpPr>
        <p:grpSpPr>
          <a:xfrm>
            <a:off x="14350757" y="1070721"/>
            <a:ext cx="406363" cy="406363"/>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9DDBF"/>
            </a:solidFill>
          </p:spPr>
          <p:txBody>
            <a:bodyPr/>
            <a:lstStyle/>
            <a:p>
              <a:endParaRPr lang="en-US"/>
            </a:p>
          </p:txBody>
        </p:sp>
      </p:grpSp>
      <p:grpSp>
        <p:nvGrpSpPr>
          <p:cNvPr id="28" name="Group 28"/>
          <p:cNvGrpSpPr/>
          <p:nvPr/>
        </p:nvGrpSpPr>
        <p:grpSpPr>
          <a:xfrm>
            <a:off x="15040638" y="1070721"/>
            <a:ext cx="406363" cy="406363"/>
            <a:chOff x="0" y="0"/>
            <a:chExt cx="6350000" cy="6350000"/>
          </a:xfrm>
        </p:grpSpPr>
        <p:sp>
          <p:nvSpPr>
            <p:cNvPr id="29" name="Freeform 2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9DDBF"/>
            </a:solidFill>
          </p:spPr>
          <p:txBody>
            <a:bodyPr/>
            <a:lstStyle/>
            <a:p>
              <a:endParaRPr lang="en-US"/>
            </a:p>
          </p:txBody>
        </p:sp>
      </p:grpSp>
      <p:grpSp>
        <p:nvGrpSpPr>
          <p:cNvPr id="30" name="Group 30"/>
          <p:cNvGrpSpPr/>
          <p:nvPr/>
        </p:nvGrpSpPr>
        <p:grpSpPr>
          <a:xfrm>
            <a:off x="15730518" y="1070721"/>
            <a:ext cx="406363" cy="406363"/>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9DDBF"/>
            </a:solidFill>
          </p:spPr>
          <p:txBody>
            <a:bodyPr/>
            <a:lstStyle/>
            <a:p>
              <a:endParaRPr lang="en-US"/>
            </a:p>
          </p:txBody>
        </p:sp>
      </p:grpSp>
      <p:sp>
        <p:nvSpPr>
          <p:cNvPr id="32" name="TextBox 32"/>
          <p:cNvSpPr txBox="1"/>
          <p:nvPr/>
        </p:nvSpPr>
        <p:spPr>
          <a:xfrm>
            <a:off x="2911752" y="1126751"/>
            <a:ext cx="3389965" cy="445770"/>
          </a:xfrm>
          <a:prstGeom prst="rect">
            <a:avLst/>
          </a:prstGeom>
        </p:spPr>
        <p:txBody>
          <a:bodyPr lIns="0" tIns="0" rIns="0" bIns="0" rtlCol="0" anchor="t">
            <a:spAutoFit/>
          </a:bodyPr>
          <a:lstStyle/>
          <a:p>
            <a:pPr algn="ctr">
              <a:lnSpc>
                <a:spcPts val="3300"/>
              </a:lnSpc>
            </a:pPr>
            <a:r>
              <a:rPr lang="en-US" sz="3300" b="1">
                <a:solidFill>
                  <a:srgbClr val="704430"/>
                </a:solidFill>
                <a:latin typeface="Nunito Bold"/>
                <a:ea typeface="Nunito Bold"/>
                <a:cs typeface="Nunito Bold"/>
                <a:sym typeface="Nunito Bold"/>
              </a:rPr>
              <a:t>Portfolio #4</a:t>
            </a:r>
          </a:p>
        </p:txBody>
      </p:sp>
      <p:sp>
        <p:nvSpPr>
          <p:cNvPr id="33" name="TextBox 33"/>
          <p:cNvSpPr txBox="1"/>
          <p:nvPr/>
        </p:nvSpPr>
        <p:spPr>
          <a:xfrm>
            <a:off x="2781893" y="7817580"/>
            <a:ext cx="8402976" cy="914400"/>
          </a:xfrm>
          <a:prstGeom prst="rect">
            <a:avLst/>
          </a:prstGeom>
        </p:spPr>
        <p:txBody>
          <a:bodyPr lIns="0" tIns="0" rIns="0" bIns="0" rtlCol="0" anchor="t">
            <a:spAutoFit/>
          </a:bodyPr>
          <a:lstStyle/>
          <a:p>
            <a:pPr algn="ctr">
              <a:lnSpc>
                <a:spcPts val="3600"/>
              </a:lnSpc>
            </a:pPr>
            <a:r>
              <a:rPr lang="en-US" sz="3000" spc="90">
                <a:solidFill>
                  <a:srgbClr val="704430"/>
                </a:solidFill>
                <a:latin typeface="Nunito"/>
                <a:ea typeface="Nunito"/>
                <a:cs typeface="Nunito"/>
                <a:sym typeface="Nunito"/>
              </a:rPr>
              <a:t>THEIR IMPLEMENTATION IN THE DIFFERENT INSTITUTIONS IN THE COMMUNITY</a:t>
            </a:r>
          </a:p>
        </p:txBody>
      </p:sp>
      <p:sp>
        <p:nvSpPr>
          <p:cNvPr id="34" name="TextBox 34"/>
          <p:cNvSpPr txBox="1"/>
          <p:nvPr/>
        </p:nvSpPr>
        <p:spPr>
          <a:xfrm>
            <a:off x="2428534" y="3374502"/>
            <a:ext cx="8895649" cy="4443078"/>
          </a:xfrm>
          <a:prstGeom prst="rect">
            <a:avLst/>
          </a:prstGeom>
        </p:spPr>
        <p:txBody>
          <a:bodyPr lIns="0" tIns="0" rIns="0" bIns="0" rtlCol="0" anchor="t">
            <a:spAutoFit/>
          </a:bodyPr>
          <a:lstStyle/>
          <a:p>
            <a:pPr algn="ctr">
              <a:lnSpc>
                <a:spcPts val="11177"/>
              </a:lnSpc>
            </a:pPr>
            <a:r>
              <a:rPr lang="en-US" sz="13972">
                <a:solidFill>
                  <a:srgbClr val="704430"/>
                </a:solidFill>
                <a:latin typeface="Marykate"/>
                <a:ea typeface="Marykate"/>
                <a:cs typeface="Marykate"/>
                <a:sym typeface="Marykate"/>
              </a:rPr>
              <a:t>Computer Hardware &amp; Software:</a:t>
            </a:r>
          </a:p>
        </p:txBody>
      </p:sp>
      <p:sp>
        <p:nvSpPr>
          <p:cNvPr id="35" name="Freeform 35"/>
          <p:cNvSpPr/>
          <p:nvPr/>
        </p:nvSpPr>
        <p:spPr>
          <a:xfrm flipH="1">
            <a:off x="11184869" y="3403077"/>
            <a:ext cx="4952012" cy="5148595"/>
          </a:xfrm>
          <a:custGeom>
            <a:avLst/>
            <a:gdLst/>
            <a:ahLst/>
            <a:cxnLst/>
            <a:rect l="l" t="t" r="r" b="b"/>
            <a:pathLst>
              <a:path w="4952012" h="5148595">
                <a:moveTo>
                  <a:pt x="4952013" y="0"/>
                </a:moveTo>
                <a:lnTo>
                  <a:pt x="0" y="0"/>
                </a:lnTo>
                <a:lnTo>
                  <a:pt x="0" y="5148595"/>
                </a:lnTo>
                <a:lnTo>
                  <a:pt x="4952013" y="5148595"/>
                </a:lnTo>
                <a:lnTo>
                  <a:pt x="4952013"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sp>
        <p:nvSpPr>
          <p:cNvPr id="3" name="Freeform 3"/>
          <p:cNvSpPr/>
          <p:nvPr/>
        </p:nvSpPr>
        <p:spPr>
          <a:xfrm flipH="1">
            <a:off x="800663" y="85591"/>
            <a:ext cx="3233824" cy="3607714"/>
          </a:xfrm>
          <a:custGeom>
            <a:avLst/>
            <a:gdLst/>
            <a:ahLst/>
            <a:cxnLst/>
            <a:rect l="l" t="t" r="r" b="b"/>
            <a:pathLst>
              <a:path w="3233824" h="3607714">
                <a:moveTo>
                  <a:pt x="3233824" y="0"/>
                </a:moveTo>
                <a:lnTo>
                  <a:pt x="0" y="0"/>
                </a:lnTo>
                <a:lnTo>
                  <a:pt x="0" y="3607714"/>
                </a:lnTo>
                <a:lnTo>
                  <a:pt x="3233824" y="3607714"/>
                </a:lnTo>
                <a:lnTo>
                  <a:pt x="323382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800663" y="3471429"/>
            <a:ext cx="7822041" cy="6159121"/>
            <a:chOff x="0" y="0"/>
            <a:chExt cx="2259809" cy="1779387"/>
          </a:xfrm>
        </p:grpSpPr>
        <p:sp>
          <p:nvSpPr>
            <p:cNvPr id="5" name="Freeform 5"/>
            <p:cNvSpPr/>
            <p:nvPr/>
          </p:nvSpPr>
          <p:spPr>
            <a:xfrm>
              <a:off x="92710" y="106680"/>
              <a:ext cx="2155669" cy="1660007"/>
            </a:xfrm>
            <a:custGeom>
              <a:avLst/>
              <a:gdLst/>
              <a:ahLst/>
              <a:cxnLst/>
              <a:rect l="l" t="t" r="r" b="b"/>
              <a:pathLst>
                <a:path w="2155669" h="1660007">
                  <a:moveTo>
                    <a:pt x="2128999" y="1470777"/>
                  </a:moveTo>
                  <a:cubicBezTo>
                    <a:pt x="2128999" y="1558407"/>
                    <a:pt x="2052799" y="1629527"/>
                    <a:pt x="1971519" y="1629527"/>
                  </a:cubicBezTo>
                  <a:lnTo>
                    <a:pt x="66040" y="1629527"/>
                  </a:lnTo>
                  <a:cubicBezTo>
                    <a:pt x="43180" y="1629527"/>
                    <a:pt x="20320" y="1624447"/>
                    <a:pt x="0" y="1615557"/>
                  </a:cubicBezTo>
                  <a:cubicBezTo>
                    <a:pt x="26670" y="1643497"/>
                    <a:pt x="63500" y="1660007"/>
                    <a:pt x="107866" y="1660007"/>
                  </a:cubicBezTo>
                  <a:lnTo>
                    <a:pt x="2009619" y="1660007"/>
                  </a:lnTo>
                  <a:cubicBezTo>
                    <a:pt x="2089629" y="1660007"/>
                    <a:pt x="2155669" y="1593967"/>
                    <a:pt x="2155669" y="1513957"/>
                  </a:cubicBezTo>
                  <a:lnTo>
                    <a:pt x="2155669" y="95250"/>
                  </a:lnTo>
                  <a:cubicBezTo>
                    <a:pt x="2155669" y="58420"/>
                    <a:pt x="2141699" y="25400"/>
                    <a:pt x="2120109" y="0"/>
                  </a:cubicBezTo>
                  <a:cubicBezTo>
                    <a:pt x="2126459" y="16510"/>
                    <a:pt x="2128999" y="34290"/>
                    <a:pt x="2128999" y="52070"/>
                  </a:cubicBezTo>
                  <a:lnTo>
                    <a:pt x="2128999" y="1470777"/>
                  </a:lnTo>
                  <a:close/>
                </a:path>
              </a:pathLst>
            </a:custGeom>
            <a:solidFill>
              <a:srgbClr val="704430"/>
            </a:solidFill>
          </p:spPr>
          <p:txBody>
            <a:bodyPr/>
            <a:lstStyle/>
            <a:p>
              <a:endParaRPr lang="en-US"/>
            </a:p>
          </p:txBody>
        </p:sp>
        <p:sp>
          <p:nvSpPr>
            <p:cNvPr id="6" name="Freeform 6"/>
            <p:cNvSpPr/>
            <p:nvPr/>
          </p:nvSpPr>
          <p:spPr>
            <a:xfrm>
              <a:off x="12700" y="12700"/>
              <a:ext cx="2195039" cy="1710807"/>
            </a:xfrm>
            <a:custGeom>
              <a:avLst/>
              <a:gdLst/>
              <a:ahLst/>
              <a:cxnLst/>
              <a:rect l="l" t="t" r="r" b="b"/>
              <a:pathLst>
                <a:path w="2195039" h="1710807">
                  <a:moveTo>
                    <a:pt x="146050" y="1710807"/>
                  </a:moveTo>
                  <a:lnTo>
                    <a:pt x="2048989" y="1710807"/>
                  </a:lnTo>
                  <a:cubicBezTo>
                    <a:pt x="2128999" y="1710807"/>
                    <a:pt x="2195039" y="1644767"/>
                    <a:pt x="2195039" y="1564757"/>
                  </a:cubicBezTo>
                  <a:lnTo>
                    <a:pt x="2195039" y="146050"/>
                  </a:lnTo>
                  <a:cubicBezTo>
                    <a:pt x="2195039" y="66040"/>
                    <a:pt x="2128999" y="0"/>
                    <a:pt x="2048989" y="0"/>
                  </a:cubicBezTo>
                  <a:lnTo>
                    <a:pt x="146050" y="0"/>
                  </a:lnTo>
                  <a:cubicBezTo>
                    <a:pt x="66040" y="0"/>
                    <a:pt x="0" y="66040"/>
                    <a:pt x="0" y="146050"/>
                  </a:cubicBezTo>
                  <a:lnTo>
                    <a:pt x="0" y="1564757"/>
                  </a:lnTo>
                  <a:cubicBezTo>
                    <a:pt x="0" y="1646037"/>
                    <a:pt x="66040" y="1710807"/>
                    <a:pt x="146050" y="1710807"/>
                  </a:cubicBezTo>
                  <a:close/>
                </a:path>
              </a:pathLst>
            </a:custGeom>
            <a:solidFill>
              <a:srgbClr val="B9DDBF"/>
            </a:solidFill>
          </p:spPr>
          <p:txBody>
            <a:bodyPr/>
            <a:lstStyle/>
            <a:p>
              <a:endParaRPr lang="en-US"/>
            </a:p>
          </p:txBody>
        </p:sp>
        <p:sp>
          <p:nvSpPr>
            <p:cNvPr id="7" name="Freeform 7"/>
            <p:cNvSpPr/>
            <p:nvPr/>
          </p:nvSpPr>
          <p:spPr>
            <a:xfrm>
              <a:off x="0" y="0"/>
              <a:ext cx="2259809" cy="1779387"/>
            </a:xfrm>
            <a:custGeom>
              <a:avLst/>
              <a:gdLst/>
              <a:ahLst/>
              <a:cxnLst/>
              <a:rect l="l" t="t" r="r" b="b"/>
              <a:pathLst>
                <a:path w="2259809" h="1779387">
                  <a:moveTo>
                    <a:pt x="2196309" y="74930"/>
                  </a:moveTo>
                  <a:cubicBezTo>
                    <a:pt x="2168369" y="30480"/>
                    <a:pt x="2118839" y="0"/>
                    <a:pt x="2061689" y="0"/>
                  </a:cubicBezTo>
                  <a:lnTo>
                    <a:pt x="158750" y="0"/>
                  </a:lnTo>
                  <a:cubicBezTo>
                    <a:pt x="71120" y="0"/>
                    <a:pt x="0" y="71120"/>
                    <a:pt x="0" y="158750"/>
                  </a:cubicBezTo>
                  <a:lnTo>
                    <a:pt x="0" y="1577457"/>
                  </a:lnTo>
                  <a:cubicBezTo>
                    <a:pt x="0" y="1629527"/>
                    <a:pt x="25400" y="1675247"/>
                    <a:pt x="63500" y="1704457"/>
                  </a:cubicBezTo>
                  <a:cubicBezTo>
                    <a:pt x="91440" y="1748907"/>
                    <a:pt x="140970" y="1779387"/>
                    <a:pt x="202428" y="1779387"/>
                  </a:cubicBezTo>
                  <a:lnTo>
                    <a:pt x="2101059" y="1779387"/>
                  </a:lnTo>
                  <a:cubicBezTo>
                    <a:pt x="2188689" y="1779387"/>
                    <a:pt x="2259809" y="1708267"/>
                    <a:pt x="2259809" y="1620637"/>
                  </a:cubicBezTo>
                  <a:lnTo>
                    <a:pt x="2259809" y="201930"/>
                  </a:lnTo>
                  <a:cubicBezTo>
                    <a:pt x="2259809" y="149860"/>
                    <a:pt x="2234409" y="104140"/>
                    <a:pt x="2196309" y="74930"/>
                  </a:cubicBezTo>
                  <a:close/>
                  <a:moveTo>
                    <a:pt x="12700" y="1577457"/>
                  </a:moveTo>
                  <a:lnTo>
                    <a:pt x="12700" y="158750"/>
                  </a:lnTo>
                  <a:cubicBezTo>
                    <a:pt x="12700" y="78740"/>
                    <a:pt x="78740" y="12700"/>
                    <a:pt x="158750" y="12700"/>
                  </a:cubicBezTo>
                  <a:lnTo>
                    <a:pt x="2061689" y="12700"/>
                  </a:lnTo>
                  <a:cubicBezTo>
                    <a:pt x="2141699" y="12700"/>
                    <a:pt x="2207739" y="78740"/>
                    <a:pt x="2207739" y="158750"/>
                  </a:cubicBezTo>
                  <a:lnTo>
                    <a:pt x="2207739" y="1577457"/>
                  </a:lnTo>
                  <a:cubicBezTo>
                    <a:pt x="2207739" y="1657467"/>
                    <a:pt x="2141699" y="1723507"/>
                    <a:pt x="2061689" y="1723507"/>
                  </a:cubicBezTo>
                  <a:lnTo>
                    <a:pt x="158750" y="1723507"/>
                  </a:lnTo>
                  <a:cubicBezTo>
                    <a:pt x="78740" y="1723507"/>
                    <a:pt x="12700" y="1658737"/>
                    <a:pt x="12700" y="1577457"/>
                  </a:cubicBezTo>
                  <a:close/>
                  <a:moveTo>
                    <a:pt x="2248379" y="1620637"/>
                  </a:moveTo>
                  <a:cubicBezTo>
                    <a:pt x="2248379" y="1700647"/>
                    <a:pt x="2181069" y="1766687"/>
                    <a:pt x="2101059" y="1766687"/>
                  </a:cubicBezTo>
                  <a:lnTo>
                    <a:pt x="202428" y="1766687"/>
                  </a:lnTo>
                  <a:cubicBezTo>
                    <a:pt x="157480" y="1766687"/>
                    <a:pt x="120650" y="1750177"/>
                    <a:pt x="93980" y="1722237"/>
                  </a:cubicBezTo>
                  <a:cubicBezTo>
                    <a:pt x="114300" y="1731127"/>
                    <a:pt x="135890" y="1736207"/>
                    <a:pt x="160020" y="1736207"/>
                  </a:cubicBezTo>
                  <a:lnTo>
                    <a:pt x="2062959" y="1736207"/>
                  </a:lnTo>
                  <a:cubicBezTo>
                    <a:pt x="2150589" y="1736207"/>
                    <a:pt x="2221709" y="1665087"/>
                    <a:pt x="2221709" y="1577457"/>
                  </a:cubicBezTo>
                  <a:lnTo>
                    <a:pt x="2221709" y="158750"/>
                  </a:lnTo>
                  <a:cubicBezTo>
                    <a:pt x="2221709" y="140970"/>
                    <a:pt x="2217899" y="123190"/>
                    <a:pt x="2212819" y="106680"/>
                  </a:cubicBezTo>
                  <a:cubicBezTo>
                    <a:pt x="2234409" y="132080"/>
                    <a:pt x="2248379" y="165100"/>
                    <a:pt x="2248379" y="201930"/>
                  </a:cubicBezTo>
                  <a:lnTo>
                    <a:pt x="2248379" y="1620637"/>
                  </a:lnTo>
                  <a:close/>
                </a:path>
              </a:pathLst>
            </a:custGeom>
            <a:solidFill>
              <a:srgbClr val="704430"/>
            </a:solidFill>
          </p:spPr>
          <p:txBody>
            <a:bodyPr/>
            <a:lstStyle/>
            <a:p>
              <a:endParaRPr lang="en-US"/>
            </a:p>
          </p:txBody>
        </p:sp>
      </p:grpSp>
      <p:grpSp>
        <p:nvGrpSpPr>
          <p:cNvPr id="8" name="Group 8"/>
          <p:cNvGrpSpPr/>
          <p:nvPr/>
        </p:nvGrpSpPr>
        <p:grpSpPr>
          <a:xfrm>
            <a:off x="9423773" y="3099179"/>
            <a:ext cx="7835527" cy="6531371"/>
            <a:chOff x="0" y="0"/>
            <a:chExt cx="2263705" cy="1886931"/>
          </a:xfrm>
        </p:grpSpPr>
        <p:sp>
          <p:nvSpPr>
            <p:cNvPr id="9" name="Freeform 9"/>
            <p:cNvSpPr/>
            <p:nvPr/>
          </p:nvSpPr>
          <p:spPr>
            <a:xfrm>
              <a:off x="92710" y="106680"/>
              <a:ext cx="2159565" cy="1767551"/>
            </a:xfrm>
            <a:custGeom>
              <a:avLst/>
              <a:gdLst/>
              <a:ahLst/>
              <a:cxnLst/>
              <a:rect l="l" t="t" r="r" b="b"/>
              <a:pathLst>
                <a:path w="2159565" h="1767551">
                  <a:moveTo>
                    <a:pt x="2132895" y="1578321"/>
                  </a:moveTo>
                  <a:cubicBezTo>
                    <a:pt x="2132895" y="1665951"/>
                    <a:pt x="2056695" y="1737071"/>
                    <a:pt x="1975415" y="1737071"/>
                  </a:cubicBezTo>
                  <a:lnTo>
                    <a:pt x="66040" y="1737071"/>
                  </a:lnTo>
                  <a:cubicBezTo>
                    <a:pt x="43180" y="1737071"/>
                    <a:pt x="20320" y="1731991"/>
                    <a:pt x="0" y="1723101"/>
                  </a:cubicBezTo>
                  <a:cubicBezTo>
                    <a:pt x="26670" y="1751041"/>
                    <a:pt x="63500" y="1767551"/>
                    <a:pt x="107891" y="1767551"/>
                  </a:cubicBezTo>
                  <a:lnTo>
                    <a:pt x="2013515" y="1767551"/>
                  </a:lnTo>
                  <a:cubicBezTo>
                    <a:pt x="2093525" y="1767551"/>
                    <a:pt x="2159565" y="1701511"/>
                    <a:pt x="2159565" y="1621501"/>
                  </a:cubicBezTo>
                  <a:lnTo>
                    <a:pt x="2159565" y="95250"/>
                  </a:lnTo>
                  <a:cubicBezTo>
                    <a:pt x="2159565" y="58420"/>
                    <a:pt x="2145595" y="25400"/>
                    <a:pt x="2124005" y="0"/>
                  </a:cubicBezTo>
                  <a:cubicBezTo>
                    <a:pt x="2130355" y="16510"/>
                    <a:pt x="2132895" y="34290"/>
                    <a:pt x="2132895" y="52070"/>
                  </a:cubicBezTo>
                  <a:lnTo>
                    <a:pt x="2132895" y="1578321"/>
                  </a:lnTo>
                  <a:close/>
                </a:path>
              </a:pathLst>
            </a:custGeom>
            <a:solidFill>
              <a:srgbClr val="704430"/>
            </a:solidFill>
          </p:spPr>
          <p:txBody>
            <a:bodyPr/>
            <a:lstStyle/>
            <a:p>
              <a:endParaRPr lang="en-US"/>
            </a:p>
          </p:txBody>
        </p:sp>
        <p:sp>
          <p:nvSpPr>
            <p:cNvPr id="10" name="Freeform 10"/>
            <p:cNvSpPr/>
            <p:nvPr/>
          </p:nvSpPr>
          <p:spPr>
            <a:xfrm>
              <a:off x="12700" y="12700"/>
              <a:ext cx="2198935" cy="1818351"/>
            </a:xfrm>
            <a:custGeom>
              <a:avLst/>
              <a:gdLst/>
              <a:ahLst/>
              <a:cxnLst/>
              <a:rect l="l" t="t" r="r" b="b"/>
              <a:pathLst>
                <a:path w="2198935" h="1818351">
                  <a:moveTo>
                    <a:pt x="146050" y="1818351"/>
                  </a:moveTo>
                  <a:lnTo>
                    <a:pt x="2052885" y="1818351"/>
                  </a:lnTo>
                  <a:cubicBezTo>
                    <a:pt x="2132895" y="1818351"/>
                    <a:pt x="2198935" y="1752311"/>
                    <a:pt x="2198935" y="1672301"/>
                  </a:cubicBezTo>
                  <a:lnTo>
                    <a:pt x="2198935" y="146050"/>
                  </a:lnTo>
                  <a:cubicBezTo>
                    <a:pt x="2198935" y="66040"/>
                    <a:pt x="2132895" y="0"/>
                    <a:pt x="2052885" y="0"/>
                  </a:cubicBezTo>
                  <a:lnTo>
                    <a:pt x="146050" y="0"/>
                  </a:lnTo>
                  <a:cubicBezTo>
                    <a:pt x="66040" y="0"/>
                    <a:pt x="0" y="66040"/>
                    <a:pt x="0" y="146050"/>
                  </a:cubicBezTo>
                  <a:lnTo>
                    <a:pt x="0" y="1672301"/>
                  </a:lnTo>
                  <a:cubicBezTo>
                    <a:pt x="0" y="1753581"/>
                    <a:pt x="66040" y="1818351"/>
                    <a:pt x="146050" y="1818351"/>
                  </a:cubicBezTo>
                  <a:close/>
                </a:path>
              </a:pathLst>
            </a:custGeom>
            <a:solidFill>
              <a:srgbClr val="FFF3ED"/>
            </a:solidFill>
          </p:spPr>
          <p:txBody>
            <a:bodyPr/>
            <a:lstStyle/>
            <a:p>
              <a:endParaRPr lang="en-US"/>
            </a:p>
          </p:txBody>
        </p:sp>
        <p:sp>
          <p:nvSpPr>
            <p:cNvPr id="11" name="Freeform 11"/>
            <p:cNvSpPr/>
            <p:nvPr/>
          </p:nvSpPr>
          <p:spPr>
            <a:xfrm>
              <a:off x="0" y="0"/>
              <a:ext cx="2263705" cy="1886931"/>
            </a:xfrm>
            <a:custGeom>
              <a:avLst/>
              <a:gdLst/>
              <a:ahLst/>
              <a:cxnLst/>
              <a:rect l="l" t="t" r="r" b="b"/>
              <a:pathLst>
                <a:path w="2263705" h="1886931">
                  <a:moveTo>
                    <a:pt x="2200205" y="74930"/>
                  </a:moveTo>
                  <a:cubicBezTo>
                    <a:pt x="2172265" y="30480"/>
                    <a:pt x="2122735" y="0"/>
                    <a:pt x="2065585" y="0"/>
                  </a:cubicBezTo>
                  <a:lnTo>
                    <a:pt x="158750" y="0"/>
                  </a:lnTo>
                  <a:cubicBezTo>
                    <a:pt x="71120" y="0"/>
                    <a:pt x="0" y="71120"/>
                    <a:pt x="0" y="158750"/>
                  </a:cubicBezTo>
                  <a:lnTo>
                    <a:pt x="0" y="1685001"/>
                  </a:lnTo>
                  <a:cubicBezTo>
                    <a:pt x="0" y="1737071"/>
                    <a:pt x="25400" y="1782791"/>
                    <a:pt x="63500" y="1812001"/>
                  </a:cubicBezTo>
                  <a:cubicBezTo>
                    <a:pt x="91440" y="1856451"/>
                    <a:pt x="140970" y="1886931"/>
                    <a:pt x="202457" y="1886931"/>
                  </a:cubicBezTo>
                  <a:lnTo>
                    <a:pt x="2104955" y="1886931"/>
                  </a:lnTo>
                  <a:cubicBezTo>
                    <a:pt x="2192585" y="1886931"/>
                    <a:pt x="2263705" y="1815811"/>
                    <a:pt x="2263705" y="1728181"/>
                  </a:cubicBezTo>
                  <a:lnTo>
                    <a:pt x="2263705" y="201930"/>
                  </a:lnTo>
                  <a:cubicBezTo>
                    <a:pt x="2263705" y="149860"/>
                    <a:pt x="2238305" y="104140"/>
                    <a:pt x="2200205" y="74930"/>
                  </a:cubicBezTo>
                  <a:close/>
                  <a:moveTo>
                    <a:pt x="12700" y="1685001"/>
                  </a:moveTo>
                  <a:lnTo>
                    <a:pt x="12700" y="158750"/>
                  </a:lnTo>
                  <a:cubicBezTo>
                    <a:pt x="12700" y="78740"/>
                    <a:pt x="78740" y="12700"/>
                    <a:pt x="158750" y="12700"/>
                  </a:cubicBezTo>
                  <a:lnTo>
                    <a:pt x="2065585" y="12700"/>
                  </a:lnTo>
                  <a:cubicBezTo>
                    <a:pt x="2145595" y="12700"/>
                    <a:pt x="2211635" y="78740"/>
                    <a:pt x="2211635" y="158750"/>
                  </a:cubicBezTo>
                  <a:lnTo>
                    <a:pt x="2211635" y="1685001"/>
                  </a:lnTo>
                  <a:cubicBezTo>
                    <a:pt x="2211635" y="1765011"/>
                    <a:pt x="2145595" y="1831051"/>
                    <a:pt x="2065585" y="1831051"/>
                  </a:cubicBezTo>
                  <a:lnTo>
                    <a:pt x="158750" y="1831051"/>
                  </a:lnTo>
                  <a:cubicBezTo>
                    <a:pt x="78740" y="1831051"/>
                    <a:pt x="12700" y="1766281"/>
                    <a:pt x="12700" y="1685001"/>
                  </a:cubicBezTo>
                  <a:close/>
                  <a:moveTo>
                    <a:pt x="2252275" y="1728181"/>
                  </a:moveTo>
                  <a:cubicBezTo>
                    <a:pt x="2252275" y="1808191"/>
                    <a:pt x="2184965" y="1874231"/>
                    <a:pt x="2104955" y="1874231"/>
                  </a:cubicBezTo>
                  <a:lnTo>
                    <a:pt x="202457" y="1874231"/>
                  </a:lnTo>
                  <a:cubicBezTo>
                    <a:pt x="157480" y="1874231"/>
                    <a:pt x="120650" y="1857721"/>
                    <a:pt x="93980" y="1829781"/>
                  </a:cubicBezTo>
                  <a:cubicBezTo>
                    <a:pt x="114300" y="1838671"/>
                    <a:pt x="135890" y="1843751"/>
                    <a:pt x="160020" y="1843751"/>
                  </a:cubicBezTo>
                  <a:lnTo>
                    <a:pt x="2066855" y="1843751"/>
                  </a:lnTo>
                  <a:cubicBezTo>
                    <a:pt x="2154485" y="1843751"/>
                    <a:pt x="2225605" y="1772631"/>
                    <a:pt x="2225605" y="1685001"/>
                  </a:cubicBezTo>
                  <a:lnTo>
                    <a:pt x="2225605" y="158750"/>
                  </a:lnTo>
                  <a:cubicBezTo>
                    <a:pt x="2225605" y="140970"/>
                    <a:pt x="2221795" y="123190"/>
                    <a:pt x="2216715" y="106680"/>
                  </a:cubicBezTo>
                  <a:cubicBezTo>
                    <a:pt x="2238305" y="132080"/>
                    <a:pt x="2252275" y="165100"/>
                    <a:pt x="2252275" y="201930"/>
                  </a:cubicBezTo>
                  <a:lnTo>
                    <a:pt x="2252275" y="1728181"/>
                  </a:lnTo>
                  <a:close/>
                </a:path>
              </a:pathLst>
            </a:custGeom>
            <a:solidFill>
              <a:srgbClr val="704430"/>
            </a:solidFill>
          </p:spPr>
          <p:txBody>
            <a:bodyPr/>
            <a:lstStyle/>
            <a:p>
              <a:endParaRPr lang="en-US"/>
            </a:p>
          </p:txBody>
        </p:sp>
      </p:grpSp>
      <p:grpSp>
        <p:nvGrpSpPr>
          <p:cNvPr id="12" name="Group 12"/>
          <p:cNvGrpSpPr/>
          <p:nvPr/>
        </p:nvGrpSpPr>
        <p:grpSpPr>
          <a:xfrm>
            <a:off x="1154126" y="3836223"/>
            <a:ext cx="4618304" cy="823276"/>
            <a:chOff x="0" y="0"/>
            <a:chExt cx="10736290" cy="1913890"/>
          </a:xfrm>
        </p:grpSpPr>
        <p:sp>
          <p:nvSpPr>
            <p:cNvPr id="13" name="Freeform 13"/>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14" name="Freeform 14"/>
          <p:cNvSpPr/>
          <p:nvPr/>
        </p:nvSpPr>
        <p:spPr>
          <a:xfrm>
            <a:off x="5049569" y="4025984"/>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5" name="Group 15"/>
          <p:cNvGrpSpPr/>
          <p:nvPr/>
        </p:nvGrpSpPr>
        <p:grpSpPr>
          <a:xfrm>
            <a:off x="9910585" y="3463973"/>
            <a:ext cx="4618304" cy="823276"/>
            <a:chOff x="0" y="0"/>
            <a:chExt cx="10736290" cy="1913890"/>
          </a:xfrm>
        </p:grpSpPr>
        <p:sp>
          <p:nvSpPr>
            <p:cNvPr id="16" name="Freeform 16"/>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17" name="Freeform 17"/>
          <p:cNvSpPr/>
          <p:nvPr/>
        </p:nvSpPr>
        <p:spPr>
          <a:xfrm>
            <a:off x="13806029" y="3653734"/>
            <a:ext cx="336487" cy="381288"/>
          </a:xfrm>
          <a:custGeom>
            <a:avLst/>
            <a:gdLst/>
            <a:ahLst/>
            <a:cxnLst/>
            <a:rect l="l" t="t" r="r" b="b"/>
            <a:pathLst>
              <a:path w="336487" h="381288">
                <a:moveTo>
                  <a:pt x="0" y="0"/>
                </a:moveTo>
                <a:lnTo>
                  <a:pt x="336486" y="0"/>
                </a:lnTo>
                <a:lnTo>
                  <a:pt x="336486" y="381288"/>
                </a:lnTo>
                <a:lnTo>
                  <a:pt x="0" y="381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8" name="Group 18"/>
          <p:cNvGrpSpPr/>
          <p:nvPr/>
        </p:nvGrpSpPr>
        <p:grpSpPr>
          <a:xfrm>
            <a:off x="16108328" y="3682066"/>
            <a:ext cx="450550" cy="431124"/>
            <a:chOff x="0" y="0"/>
            <a:chExt cx="600734" cy="574832"/>
          </a:xfrm>
        </p:grpSpPr>
        <p:sp>
          <p:nvSpPr>
            <p:cNvPr id="19" name="AutoShape 19"/>
            <p:cNvSpPr/>
            <p:nvPr/>
          </p:nvSpPr>
          <p:spPr>
            <a:xfrm>
              <a:off x="0" y="0"/>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0" name="AutoShape 20"/>
            <p:cNvSpPr/>
            <p:nvPr/>
          </p:nvSpPr>
          <p:spPr>
            <a:xfrm>
              <a:off x="0" y="255666"/>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1" name="AutoShape 21"/>
            <p:cNvSpPr/>
            <p:nvPr/>
          </p:nvSpPr>
          <p:spPr>
            <a:xfrm>
              <a:off x="0" y="511332"/>
              <a:ext cx="600734" cy="0"/>
            </a:xfrm>
            <a:prstGeom prst="line">
              <a:avLst/>
            </a:prstGeom>
            <a:ln w="63500" cap="rnd">
              <a:solidFill>
                <a:srgbClr val="704430"/>
              </a:solidFill>
              <a:prstDash val="solid"/>
              <a:headEnd type="none" w="sm" len="sm"/>
              <a:tailEnd type="none" w="sm" len="sm"/>
            </a:ln>
          </p:spPr>
          <p:txBody>
            <a:bodyPr/>
            <a:lstStyle/>
            <a:p>
              <a:endParaRPr lang="en-US"/>
            </a:p>
          </p:txBody>
        </p:sp>
      </p:grpSp>
      <p:sp>
        <p:nvSpPr>
          <p:cNvPr id="22" name="Freeform 22"/>
          <p:cNvSpPr/>
          <p:nvPr/>
        </p:nvSpPr>
        <p:spPr>
          <a:xfrm>
            <a:off x="14909889" y="3496600"/>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3" name="Group 23"/>
          <p:cNvGrpSpPr/>
          <p:nvPr/>
        </p:nvGrpSpPr>
        <p:grpSpPr>
          <a:xfrm>
            <a:off x="7351868" y="4093703"/>
            <a:ext cx="450550" cy="431124"/>
            <a:chOff x="0" y="0"/>
            <a:chExt cx="600734" cy="574832"/>
          </a:xfrm>
        </p:grpSpPr>
        <p:sp>
          <p:nvSpPr>
            <p:cNvPr id="24" name="AutoShape 24"/>
            <p:cNvSpPr/>
            <p:nvPr/>
          </p:nvSpPr>
          <p:spPr>
            <a:xfrm>
              <a:off x="0" y="0"/>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5" name="AutoShape 25"/>
            <p:cNvSpPr/>
            <p:nvPr/>
          </p:nvSpPr>
          <p:spPr>
            <a:xfrm>
              <a:off x="0" y="255666"/>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6" name="AutoShape 26"/>
            <p:cNvSpPr/>
            <p:nvPr/>
          </p:nvSpPr>
          <p:spPr>
            <a:xfrm>
              <a:off x="0" y="511332"/>
              <a:ext cx="600734" cy="0"/>
            </a:xfrm>
            <a:prstGeom prst="line">
              <a:avLst/>
            </a:prstGeom>
            <a:ln w="63500" cap="rnd">
              <a:solidFill>
                <a:srgbClr val="704430"/>
              </a:solidFill>
              <a:prstDash val="solid"/>
              <a:headEnd type="none" w="sm" len="sm"/>
              <a:tailEnd type="none" w="sm" len="sm"/>
            </a:ln>
          </p:spPr>
          <p:txBody>
            <a:bodyPr/>
            <a:lstStyle/>
            <a:p>
              <a:endParaRPr lang="en-US"/>
            </a:p>
          </p:txBody>
        </p:sp>
      </p:grpSp>
      <p:sp>
        <p:nvSpPr>
          <p:cNvPr id="27" name="Freeform 27"/>
          <p:cNvSpPr/>
          <p:nvPr/>
        </p:nvSpPr>
        <p:spPr>
          <a:xfrm>
            <a:off x="6153429" y="3908237"/>
            <a:ext cx="758021" cy="758021"/>
          </a:xfrm>
          <a:custGeom>
            <a:avLst/>
            <a:gdLst/>
            <a:ahLst/>
            <a:cxnLst/>
            <a:rect l="l" t="t" r="r" b="b"/>
            <a:pathLst>
              <a:path w="758021" h="758021">
                <a:moveTo>
                  <a:pt x="0" y="0"/>
                </a:moveTo>
                <a:lnTo>
                  <a:pt x="758022" y="0"/>
                </a:lnTo>
                <a:lnTo>
                  <a:pt x="758022" y="758022"/>
                </a:lnTo>
                <a:lnTo>
                  <a:pt x="0" y="7580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8" name="Group 28"/>
          <p:cNvGrpSpPr/>
          <p:nvPr/>
        </p:nvGrpSpPr>
        <p:grpSpPr>
          <a:xfrm>
            <a:off x="9927049" y="4440466"/>
            <a:ext cx="6845438" cy="2217385"/>
            <a:chOff x="0" y="0"/>
            <a:chExt cx="1802914" cy="584003"/>
          </a:xfrm>
        </p:grpSpPr>
        <p:sp>
          <p:nvSpPr>
            <p:cNvPr id="29" name="Freeform 29"/>
            <p:cNvSpPr/>
            <p:nvPr/>
          </p:nvSpPr>
          <p:spPr>
            <a:xfrm>
              <a:off x="0" y="0"/>
              <a:ext cx="1802914" cy="584003"/>
            </a:xfrm>
            <a:custGeom>
              <a:avLst/>
              <a:gdLst/>
              <a:ahLst/>
              <a:cxnLst/>
              <a:rect l="l" t="t" r="r" b="b"/>
              <a:pathLst>
                <a:path w="1802914" h="584003">
                  <a:moveTo>
                    <a:pt x="57679" y="0"/>
                  </a:moveTo>
                  <a:lnTo>
                    <a:pt x="1745235" y="0"/>
                  </a:lnTo>
                  <a:cubicBezTo>
                    <a:pt x="1777090" y="0"/>
                    <a:pt x="1802914" y="25824"/>
                    <a:pt x="1802914" y="57679"/>
                  </a:cubicBezTo>
                  <a:lnTo>
                    <a:pt x="1802914" y="526324"/>
                  </a:lnTo>
                  <a:cubicBezTo>
                    <a:pt x="1802914" y="558179"/>
                    <a:pt x="1777090" y="584003"/>
                    <a:pt x="1745235" y="584003"/>
                  </a:cubicBezTo>
                  <a:lnTo>
                    <a:pt x="57679" y="584003"/>
                  </a:lnTo>
                  <a:cubicBezTo>
                    <a:pt x="25824" y="584003"/>
                    <a:pt x="0" y="558179"/>
                    <a:pt x="0" y="526324"/>
                  </a:cubicBezTo>
                  <a:lnTo>
                    <a:pt x="0" y="57679"/>
                  </a:lnTo>
                  <a:cubicBezTo>
                    <a:pt x="0" y="25824"/>
                    <a:pt x="25824" y="0"/>
                    <a:pt x="57679" y="0"/>
                  </a:cubicBezTo>
                  <a:close/>
                </a:path>
              </a:pathLst>
            </a:custGeom>
            <a:solidFill>
              <a:srgbClr val="D8A46F">
                <a:alpha val="17647"/>
              </a:srgbClr>
            </a:solidFill>
          </p:spPr>
          <p:txBody>
            <a:bodyPr/>
            <a:lstStyle/>
            <a:p>
              <a:endParaRPr lang="en-US"/>
            </a:p>
          </p:txBody>
        </p:sp>
        <p:sp>
          <p:nvSpPr>
            <p:cNvPr id="30" name="TextBox 30"/>
            <p:cNvSpPr txBox="1"/>
            <p:nvPr/>
          </p:nvSpPr>
          <p:spPr>
            <a:xfrm>
              <a:off x="0" y="-47625"/>
              <a:ext cx="1802914" cy="631628"/>
            </a:xfrm>
            <a:prstGeom prst="rect">
              <a:avLst/>
            </a:prstGeom>
          </p:spPr>
          <p:txBody>
            <a:bodyPr lIns="50800" tIns="50800" rIns="50800" bIns="50800" rtlCol="0" anchor="ctr"/>
            <a:lstStyle/>
            <a:p>
              <a:pPr algn="ctr">
                <a:lnSpc>
                  <a:spcPts val="3640"/>
                </a:lnSpc>
              </a:pPr>
              <a:endParaRPr/>
            </a:p>
          </p:txBody>
        </p:sp>
      </p:grpSp>
      <p:grpSp>
        <p:nvGrpSpPr>
          <p:cNvPr id="31" name="Group 31"/>
          <p:cNvGrpSpPr/>
          <p:nvPr/>
        </p:nvGrpSpPr>
        <p:grpSpPr>
          <a:xfrm>
            <a:off x="1288964" y="4943056"/>
            <a:ext cx="6845438" cy="2517732"/>
            <a:chOff x="0" y="0"/>
            <a:chExt cx="1802914" cy="663106"/>
          </a:xfrm>
        </p:grpSpPr>
        <p:sp>
          <p:nvSpPr>
            <p:cNvPr id="32" name="Freeform 32"/>
            <p:cNvSpPr/>
            <p:nvPr/>
          </p:nvSpPr>
          <p:spPr>
            <a:xfrm>
              <a:off x="0" y="0"/>
              <a:ext cx="1802914" cy="663106"/>
            </a:xfrm>
            <a:custGeom>
              <a:avLst/>
              <a:gdLst/>
              <a:ahLst/>
              <a:cxnLst/>
              <a:rect l="l" t="t" r="r" b="b"/>
              <a:pathLst>
                <a:path w="1802914" h="663106">
                  <a:moveTo>
                    <a:pt x="57679" y="0"/>
                  </a:moveTo>
                  <a:lnTo>
                    <a:pt x="1745235" y="0"/>
                  </a:lnTo>
                  <a:cubicBezTo>
                    <a:pt x="1777090" y="0"/>
                    <a:pt x="1802914" y="25824"/>
                    <a:pt x="1802914" y="57679"/>
                  </a:cubicBezTo>
                  <a:lnTo>
                    <a:pt x="1802914" y="605427"/>
                  </a:lnTo>
                  <a:cubicBezTo>
                    <a:pt x="1802914" y="637283"/>
                    <a:pt x="1777090" y="663106"/>
                    <a:pt x="1745235" y="663106"/>
                  </a:cubicBezTo>
                  <a:lnTo>
                    <a:pt x="57679" y="663106"/>
                  </a:lnTo>
                  <a:cubicBezTo>
                    <a:pt x="25824" y="663106"/>
                    <a:pt x="0" y="637283"/>
                    <a:pt x="0" y="605427"/>
                  </a:cubicBezTo>
                  <a:lnTo>
                    <a:pt x="0" y="57679"/>
                  </a:lnTo>
                  <a:cubicBezTo>
                    <a:pt x="0" y="25824"/>
                    <a:pt x="25824" y="0"/>
                    <a:pt x="57679" y="0"/>
                  </a:cubicBezTo>
                  <a:close/>
                </a:path>
              </a:pathLst>
            </a:custGeom>
            <a:solidFill>
              <a:srgbClr val="91B698"/>
            </a:solidFill>
          </p:spPr>
          <p:txBody>
            <a:bodyPr/>
            <a:lstStyle/>
            <a:p>
              <a:endParaRPr lang="en-US"/>
            </a:p>
          </p:txBody>
        </p:sp>
        <p:sp>
          <p:nvSpPr>
            <p:cNvPr id="33" name="TextBox 33"/>
            <p:cNvSpPr txBox="1"/>
            <p:nvPr/>
          </p:nvSpPr>
          <p:spPr>
            <a:xfrm>
              <a:off x="0" y="-47625"/>
              <a:ext cx="1802914" cy="710731"/>
            </a:xfrm>
            <a:prstGeom prst="rect">
              <a:avLst/>
            </a:prstGeom>
          </p:spPr>
          <p:txBody>
            <a:bodyPr lIns="50800" tIns="50800" rIns="50800" bIns="50800" rtlCol="0" anchor="ctr"/>
            <a:lstStyle/>
            <a:p>
              <a:pPr algn="ctr">
                <a:lnSpc>
                  <a:spcPts val="3640"/>
                </a:lnSpc>
              </a:pPr>
              <a:endParaRPr/>
            </a:p>
          </p:txBody>
        </p:sp>
      </p:grpSp>
      <p:sp>
        <p:nvSpPr>
          <p:cNvPr id="34" name="Freeform 34"/>
          <p:cNvSpPr/>
          <p:nvPr/>
        </p:nvSpPr>
        <p:spPr>
          <a:xfrm>
            <a:off x="1958855" y="5143500"/>
            <a:ext cx="2075632" cy="2075632"/>
          </a:xfrm>
          <a:custGeom>
            <a:avLst/>
            <a:gdLst/>
            <a:ahLst/>
            <a:cxnLst/>
            <a:rect l="l" t="t" r="r" b="b"/>
            <a:pathLst>
              <a:path w="2075632" h="2075632">
                <a:moveTo>
                  <a:pt x="0" y="0"/>
                </a:moveTo>
                <a:lnTo>
                  <a:pt x="2075632" y="0"/>
                </a:lnTo>
                <a:lnTo>
                  <a:pt x="2075632" y="2075632"/>
                </a:lnTo>
                <a:lnTo>
                  <a:pt x="0" y="20756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5" name="Freeform 35"/>
          <p:cNvSpPr/>
          <p:nvPr/>
        </p:nvSpPr>
        <p:spPr>
          <a:xfrm>
            <a:off x="4861126" y="5092711"/>
            <a:ext cx="2584606" cy="2203377"/>
          </a:xfrm>
          <a:custGeom>
            <a:avLst/>
            <a:gdLst/>
            <a:ahLst/>
            <a:cxnLst/>
            <a:rect l="l" t="t" r="r" b="b"/>
            <a:pathLst>
              <a:path w="2584606" h="2203377">
                <a:moveTo>
                  <a:pt x="0" y="0"/>
                </a:moveTo>
                <a:lnTo>
                  <a:pt x="2584607" y="0"/>
                </a:lnTo>
                <a:lnTo>
                  <a:pt x="2584607" y="2203377"/>
                </a:lnTo>
                <a:lnTo>
                  <a:pt x="0" y="2203377"/>
                </a:lnTo>
                <a:lnTo>
                  <a:pt x="0" y="0"/>
                </a:lnTo>
                <a:close/>
              </a:path>
            </a:pathLst>
          </a:custGeom>
          <a:blipFill>
            <a:blip r:embed="rId11"/>
            <a:stretch>
              <a:fillRect/>
            </a:stretch>
          </a:blipFill>
        </p:spPr>
        <p:txBody>
          <a:bodyPr/>
          <a:lstStyle/>
          <a:p>
            <a:endParaRPr lang="en-US"/>
          </a:p>
        </p:txBody>
      </p:sp>
      <p:sp>
        <p:nvSpPr>
          <p:cNvPr id="36" name="Freeform 36"/>
          <p:cNvSpPr/>
          <p:nvPr/>
        </p:nvSpPr>
        <p:spPr>
          <a:xfrm>
            <a:off x="10398977" y="4911893"/>
            <a:ext cx="3735510" cy="1307429"/>
          </a:xfrm>
          <a:custGeom>
            <a:avLst/>
            <a:gdLst/>
            <a:ahLst/>
            <a:cxnLst/>
            <a:rect l="l" t="t" r="r" b="b"/>
            <a:pathLst>
              <a:path w="3735510" h="1307429">
                <a:moveTo>
                  <a:pt x="0" y="0"/>
                </a:moveTo>
                <a:lnTo>
                  <a:pt x="3735510" y="0"/>
                </a:lnTo>
                <a:lnTo>
                  <a:pt x="3735510" y="1307429"/>
                </a:lnTo>
                <a:lnTo>
                  <a:pt x="0" y="1307429"/>
                </a:lnTo>
                <a:lnTo>
                  <a:pt x="0" y="0"/>
                </a:lnTo>
                <a:close/>
              </a:path>
            </a:pathLst>
          </a:custGeom>
          <a:blipFill>
            <a:blip r:embed="rId12"/>
            <a:stretch>
              <a:fillRect/>
            </a:stretch>
          </a:blipFill>
        </p:spPr>
        <p:txBody>
          <a:bodyPr/>
          <a:lstStyle/>
          <a:p>
            <a:endParaRPr lang="en-US"/>
          </a:p>
        </p:txBody>
      </p:sp>
      <p:sp>
        <p:nvSpPr>
          <p:cNvPr id="37" name="TextBox 37"/>
          <p:cNvSpPr txBox="1"/>
          <p:nvPr/>
        </p:nvSpPr>
        <p:spPr>
          <a:xfrm>
            <a:off x="10343115" y="3718448"/>
            <a:ext cx="3082207" cy="381000"/>
          </a:xfrm>
          <a:prstGeom prst="rect">
            <a:avLst/>
          </a:prstGeom>
        </p:spPr>
        <p:txBody>
          <a:bodyPr lIns="0" tIns="0" rIns="0" bIns="0" rtlCol="0" anchor="t">
            <a:spAutoFit/>
          </a:bodyPr>
          <a:lstStyle/>
          <a:p>
            <a:pPr algn="ctr">
              <a:lnSpc>
                <a:spcPts val="2999"/>
              </a:lnSpc>
            </a:pPr>
            <a:r>
              <a:rPr lang="en-US" sz="2999" b="1">
                <a:solidFill>
                  <a:srgbClr val="704430"/>
                </a:solidFill>
                <a:latin typeface="Nunito Bold"/>
                <a:ea typeface="Nunito Bold"/>
                <a:cs typeface="Nunito Bold"/>
                <a:sym typeface="Nunito Bold"/>
              </a:rPr>
              <a:t>PORTS</a:t>
            </a:r>
          </a:p>
        </p:txBody>
      </p:sp>
      <p:sp>
        <p:nvSpPr>
          <p:cNvPr id="38" name="TextBox 38"/>
          <p:cNvSpPr txBox="1"/>
          <p:nvPr/>
        </p:nvSpPr>
        <p:spPr>
          <a:xfrm>
            <a:off x="4392507" y="121584"/>
            <a:ext cx="12244996" cy="2562225"/>
          </a:xfrm>
          <a:prstGeom prst="rect">
            <a:avLst/>
          </a:prstGeom>
        </p:spPr>
        <p:txBody>
          <a:bodyPr lIns="0" tIns="0" rIns="0" bIns="0" rtlCol="0" anchor="t">
            <a:spAutoFit/>
          </a:bodyPr>
          <a:lstStyle/>
          <a:p>
            <a:pPr algn="ctr">
              <a:lnSpc>
                <a:spcPts val="9900"/>
              </a:lnSpc>
            </a:pPr>
            <a:r>
              <a:rPr lang="en-US" sz="9000" dirty="0">
                <a:solidFill>
                  <a:srgbClr val="704430"/>
                </a:solidFill>
                <a:latin typeface="Marykate"/>
                <a:ea typeface="Marykate"/>
                <a:cs typeface="Marykate"/>
                <a:sym typeface="Marykate"/>
              </a:rPr>
              <a:t>Examples of Internal Computer </a:t>
            </a:r>
            <a:r>
              <a:rPr lang="en-US" sz="9000" dirty="0" err="1">
                <a:solidFill>
                  <a:srgbClr val="704430"/>
                </a:solidFill>
                <a:latin typeface="Marykate"/>
                <a:ea typeface="Marykate"/>
                <a:cs typeface="Marykate"/>
                <a:sym typeface="Marykate"/>
              </a:rPr>
              <a:t>Hardwares</a:t>
            </a:r>
            <a:r>
              <a:rPr lang="en-US" sz="9000" dirty="0">
                <a:solidFill>
                  <a:srgbClr val="704430"/>
                </a:solidFill>
                <a:latin typeface="Marykate"/>
                <a:ea typeface="Marykate"/>
                <a:cs typeface="Marykate"/>
                <a:sym typeface="Marykate"/>
              </a:rPr>
              <a:t>:</a:t>
            </a:r>
          </a:p>
        </p:txBody>
      </p:sp>
      <p:sp>
        <p:nvSpPr>
          <p:cNvPr id="39" name="TextBox 39"/>
          <p:cNvSpPr txBox="1"/>
          <p:nvPr/>
        </p:nvSpPr>
        <p:spPr>
          <a:xfrm>
            <a:off x="1288964" y="4106573"/>
            <a:ext cx="3795248" cy="330200"/>
          </a:xfrm>
          <a:prstGeom prst="rect">
            <a:avLst/>
          </a:prstGeom>
        </p:spPr>
        <p:txBody>
          <a:bodyPr lIns="0" tIns="0" rIns="0" bIns="0" rtlCol="0" anchor="t">
            <a:spAutoFit/>
          </a:bodyPr>
          <a:lstStyle/>
          <a:p>
            <a:pPr algn="ctr">
              <a:lnSpc>
                <a:spcPts val="2499"/>
              </a:lnSpc>
            </a:pPr>
            <a:r>
              <a:rPr lang="en-US" sz="2499" b="1">
                <a:solidFill>
                  <a:srgbClr val="704430"/>
                </a:solidFill>
                <a:latin typeface="Nunito Bold"/>
                <a:ea typeface="Nunito Bold"/>
                <a:cs typeface="Nunito Bold"/>
                <a:sym typeface="Nunito Bold"/>
              </a:rPr>
              <a:t>POWER SUPPLY UNIT </a:t>
            </a:r>
          </a:p>
        </p:txBody>
      </p:sp>
      <p:sp>
        <p:nvSpPr>
          <p:cNvPr id="40" name="TextBox 40"/>
          <p:cNvSpPr txBox="1"/>
          <p:nvPr/>
        </p:nvSpPr>
        <p:spPr>
          <a:xfrm>
            <a:off x="9927049" y="6850639"/>
            <a:ext cx="6828975" cy="2176145"/>
          </a:xfrm>
          <a:prstGeom prst="rect">
            <a:avLst/>
          </a:prstGeom>
        </p:spPr>
        <p:txBody>
          <a:bodyPr lIns="0" tIns="0" rIns="0" bIns="0" rtlCol="0" anchor="t">
            <a:spAutoFit/>
          </a:bodyPr>
          <a:lstStyle/>
          <a:p>
            <a:pPr algn="just">
              <a:lnSpc>
                <a:spcPts val="2860"/>
              </a:lnSpc>
              <a:spcBef>
                <a:spcPct val="0"/>
              </a:spcBef>
            </a:pPr>
            <a:r>
              <a:rPr lang="en-US" sz="2600" b="1">
                <a:solidFill>
                  <a:srgbClr val="704430"/>
                </a:solidFill>
                <a:latin typeface="Nunito Bold"/>
                <a:ea typeface="Nunito Bold"/>
                <a:cs typeface="Nunito Bold"/>
                <a:sym typeface="Nunito Bold"/>
              </a:rPr>
              <a:t>Computer ports</a:t>
            </a:r>
            <a:r>
              <a:rPr lang="en-US" sz="2600">
                <a:solidFill>
                  <a:srgbClr val="704430"/>
                </a:solidFill>
                <a:latin typeface="Nunito"/>
                <a:ea typeface="Nunito"/>
                <a:cs typeface="Nunito"/>
                <a:sym typeface="Nunito"/>
              </a:rPr>
              <a:t> are interfaces between </a:t>
            </a:r>
            <a:r>
              <a:rPr lang="en-US" sz="2600" b="1">
                <a:solidFill>
                  <a:srgbClr val="704430"/>
                </a:solidFill>
                <a:latin typeface="Nunito Bold"/>
                <a:ea typeface="Nunito Bold"/>
                <a:cs typeface="Nunito Bold"/>
                <a:sym typeface="Nunito Bold"/>
              </a:rPr>
              <a:t>peripheral devices</a:t>
            </a:r>
            <a:r>
              <a:rPr lang="en-US" sz="2600">
                <a:solidFill>
                  <a:srgbClr val="704430"/>
                </a:solidFill>
                <a:latin typeface="Nunito"/>
                <a:ea typeface="Nunito"/>
                <a:cs typeface="Nunito"/>
                <a:sym typeface="Nunito"/>
              </a:rPr>
              <a:t> and the </a:t>
            </a:r>
            <a:r>
              <a:rPr lang="en-US" sz="2600" b="1">
                <a:solidFill>
                  <a:srgbClr val="704430"/>
                </a:solidFill>
                <a:latin typeface="Nunito Bold"/>
                <a:ea typeface="Nunito Bold"/>
                <a:cs typeface="Nunito Bold"/>
                <a:sym typeface="Nunito Bold"/>
              </a:rPr>
              <a:t>computer system</a:t>
            </a:r>
            <a:r>
              <a:rPr lang="en-US" sz="2600">
                <a:solidFill>
                  <a:srgbClr val="704430"/>
                </a:solidFill>
                <a:latin typeface="Nunito"/>
                <a:ea typeface="Nunito"/>
                <a:cs typeface="Nunito"/>
                <a:sym typeface="Nunito"/>
              </a:rPr>
              <a:t>. They are hardware devices built into the motherboard. They are often built into the front of the computer chassis for easy access but will be cabled back to the motherboard.</a:t>
            </a:r>
          </a:p>
        </p:txBody>
      </p:sp>
      <p:sp>
        <p:nvSpPr>
          <p:cNvPr id="41" name="TextBox 41"/>
          <p:cNvSpPr txBox="1"/>
          <p:nvPr/>
        </p:nvSpPr>
        <p:spPr>
          <a:xfrm>
            <a:off x="1288964" y="7846365"/>
            <a:ext cx="6828975" cy="1090295"/>
          </a:xfrm>
          <a:prstGeom prst="rect">
            <a:avLst/>
          </a:prstGeom>
        </p:spPr>
        <p:txBody>
          <a:bodyPr lIns="0" tIns="0" rIns="0" bIns="0" rtlCol="0" anchor="t">
            <a:spAutoFit/>
          </a:bodyPr>
          <a:lstStyle/>
          <a:p>
            <a:pPr algn="just">
              <a:lnSpc>
                <a:spcPts val="2860"/>
              </a:lnSpc>
              <a:spcBef>
                <a:spcPct val="0"/>
              </a:spcBef>
            </a:pPr>
            <a:r>
              <a:rPr lang="en-US" sz="2600">
                <a:solidFill>
                  <a:srgbClr val="704430"/>
                </a:solidFill>
                <a:latin typeface="Nunito"/>
                <a:ea typeface="Nunito"/>
                <a:cs typeface="Nunito"/>
                <a:sym typeface="Nunito"/>
              </a:rPr>
              <a:t>Converts AC power from the wall sockets into DC. Must provide sufficient power for the installed components.</a:t>
            </a:r>
          </a:p>
        </p:txBody>
      </p:sp>
      <p:sp>
        <p:nvSpPr>
          <p:cNvPr id="42" name="Freeform 42"/>
          <p:cNvSpPr/>
          <p:nvPr/>
        </p:nvSpPr>
        <p:spPr>
          <a:xfrm>
            <a:off x="14786876" y="4769956"/>
            <a:ext cx="1497220" cy="1594908"/>
          </a:xfrm>
          <a:custGeom>
            <a:avLst/>
            <a:gdLst/>
            <a:ahLst/>
            <a:cxnLst/>
            <a:rect l="l" t="t" r="r" b="b"/>
            <a:pathLst>
              <a:path w="1497220" h="1594908">
                <a:moveTo>
                  <a:pt x="0" y="0"/>
                </a:moveTo>
                <a:lnTo>
                  <a:pt x="1497220" y="0"/>
                </a:lnTo>
                <a:lnTo>
                  <a:pt x="1497220" y="1594908"/>
                </a:lnTo>
                <a:lnTo>
                  <a:pt x="0" y="1594908"/>
                </a:lnTo>
                <a:lnTo>
                  <a:pt x="0" y="0"/>
                </a:lnTo>
                <a:close/>
              </a:path>
            </a:pathLst>
          </a:custGeom>
          <a:blipFill>
            <a:blip r:embed="rId13"/>
            <a:stretch>
              <a:fillRect/>
            </a:stretch>
          </a:blipFill>
        </p:spPr>
        <p:txBody>
          <a:bodyPr/>
          <a:lstStyle/>
          <a:p>
            <a:endParaRPr lang="en-US"/>
          </a:p>
        </p:txBody>
      </p:sp>
      <p:sp>
        <p:nvSpPr>
          <p:cNvPr id="43" name="TextBox 43"/>
          <p:cNvSpPr txBox="1"/>
          <p:nvPr/>
        </p:nvSpPr>
        <p:spPr>
          <a:xfrm>
            <a:off x="12192000" y="2479419"/>
            <a:ext cx="4848557" cy="446276"/>
          </a:xfrm>
          <a:prstGeom prst="rect">
            <a:avLst/>
          </a:prstGeom>
        </p:spPr>
        <p:txBody>
          <a:bodyPr wrap="square" lIns="0" tIns="0" rIns="0" bIns="0" rtlCol="0" anchor="t">
            <a:spAutoFit/>
          </a:bodyPr>
          <a:lstStyle/>
          <a:p>
            <a:pPr algn="ctr">
              <a:lnSpc>
                <a:spcPts val="3640"/>
              </a:lnSpc>
              <a:spcBef>
                <a:spcPct val="0"/>
              </a:spcBef>
            </a:pPr>
            <a:r>
              <a:rPr lang="en-US" sz="2600" b="1" dirty="0">
                <a:solidFill>
                  <a:srgbClr val="704430"/>
                </a:solidFill>
                <a:latin typeface="Nunito Bold"/>
                <a:ea typeface="Nunito Bold"/>
                <a:cs typeface="Nunito Bold"/>
                <a:sym typeface="Nunito Bold"/>
              </a:rPr>
              <a:t>Source: </a:t>
            </a:r>
            <a:r>
              <a:rPr lang="en-US" sz="2600" b="1" u="sng" dirty="0">
                <a:solidFill>
                  <a:srgbClr val="704430"/>
                </a:solidFill>
                <a:latin typeface="Nunito Bold"/>
                <a:ea typeface="Nunito Bold"/>
                <a:cs typeface="Nunito Bold"/>
                <a:sym typeface="Nunito Bold"/>
              </a:rPr>
              <a:t>PC Components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800663" y="2003917"/>
            <a:ext cx="5435227" cy="6823055"/>
            <a:chOff x="0" y="0"/>
            <a:chExt cx="1570252" cy="1971199"/>
          </a:xfrm>
        </p:grpSpPr>
        <p:sp>
          <p:nvSpPr>
            <p:cNvPr id="4" name="Freeform 4"/>
            <p:cNvSpPr/>
            <p:nvPr/>
          </p:nvSpPr>
          <p:spPr>
            <a:xfrm>
              <a:off x="92710" y="106680"/>
              <a:ext cx="1466112" cy="1851819"/>
            </a:xfrm>
            <a:custGeom>
              <a:avLst/>
              <a:gdLst/>
              <a:ahLst/>
              <a:cxnLst/>
              <a:rect l="l" t="t" r="r" b="b"/>
              <a:pathLst>
                <a:path w="1466112" h="1851819">
                  <a:moveTo>
                    <a:pt x="1439442" y="1662589"/>
                  </a:moveTo>
                  <a:cubicBezTo>
                    <a:pt x="1439442" y="1750219"/>
                    <a:pt x="1363242" y="1821339"/>
                    <a:pt x="1281962" y="1821339"/>
                  </a:cubicBezTo>
                  <a:lnTo>
                    <a:pt x="66040" y="1821339"/>
                  </a:lnTo>
                  <a:cubicBezTo>
                    <a:pt x="43180" y="1821339"/>
                    <a:pt x="20320" y="1816259"/>
                    <a:pt x="0" y="1807369"/>
                  </a:cubicBezTo>
                  <a:cubicBezTo>
                    <a:pt x="26670" y="1835309"/>
                    <a:pt x="63500" y="1851819"/>
                    <a:pt x="103471" y="1851819"/>
                  </a:cubicBezTo>
                  <a:lnTo>
                    <a:pt x="1320062" y="1851819"/>
                  </a:lnTo>
                  <a:cubicBezTo>
                    <a:pt x="1400072" y="1851819"/>
                    <a:pt x="1466112" y="1785779"/>
                    <a:pt x="1466112" y="1705769"/>
                  </a:cubicBezTo>
                  <a:lnTo>
                    <a:pt x="1466112" y="95250"/>
                  </a:lnTo>
                  <a:cubicBezTo>
                    <a:pt x="1466112" y="58420"/>
                    <a:pt x="1452142" y="25400"/>
                    <a:pt x="1430552" y="0"/>
                  </a:cubicBezTo>
                  <a:cubicBezTo>
                    <a:pt x="1436902" y="16510"/>
                    <a:pt x="1439442" y="34290"/>
                    <a:pt x="1439442" y="52070"/>
                  </a:cubicBezTo>
                  <a:lnTo>
                    <a:pt x="1439442" y="1662589"/>
                  </a:lnTo>
                  <a:close/>
                </a:path>
              </a:pathLst>
            </a:custGeom>
            <a:solidFill>
              <a:srgbClr val="704430"/>
            </a:solidFill>
          </p:spPr>
          <p:txBody>
            <a:bodyPr/>
            <a:lstStyle/>
            <a:p>
              <a:endParaRPr lang="en-US"/>
            </a:p>
          </p:txBody>
        </p:sp>
        <p:sp>
          <p:nvSpPr>
            <p:cNvPr id="5" name="Freeform 5"/>
            <p:cNvSpPr/>
            <p:nvPr/>
          </p:nvSpPr>
          <p:spPr>
            <a:xfrm>
              <a:off x="12700" y="12700"/>
              <a:ext cx="1505482" cy="1902619"/>
            </a:xfrm>
            <a:custGeom>
              <a:avLst/>
              <a:gdLst/>
              <a:ahLst/>
              <a:cxnLst/>
              <a:rect l="l" t="t" r="r" b="b"/>
              <a:pathLst>
                <a:path w="1505482" h="1902619">
                  <a:moveTo>
                    <a:pt x="146050" y="1902619"/>
                  </a:moveTo>
                  <a:lnTo>
                    <a:pt x="1359432" y="1902619"/>
                  </a:lnTo>
                  <a:cubicBezTo>
                    <a:pt x="1439442" y="1902619"/>
                    <a:pt x="1505482" y="1836579"/>
                    <a:pt x="1505482" y="1756569"/>
                  </a:cubicBezTo>
                  <a:lnTo>
                    <a:pt x="1505482" y="146050"/>
                  </a:lnTo>
                  <a:cubicBezTo>
                    <a:pt x="1505482" y="66040"/>
                    <a:pt x="1439442" y="0"/>
                    <a:pt x="1359432" y="0"/>
                  </a:cubicBezTo>
                  <a:lnTo>
                    <a:pt x="146050" y="0"/>
                  </a:lnTo>
                  <a:cubicBezTo>
                    <a:pt x="66040" y="0"/>
                    <a:pt x="0" y="66040"/>
                    <a:pt x="0" y="146050"/>
                  </a:cubicBezTo>
                  <a:lnTo>
                    <a:pt x="0" y="1756569"/>
                  </a:lnTo>
                  <a:cubicBezTo>
                    <a:pt x="0" y="1837849"/>
                    <a:pt x="66040" y="1902619"/>
                    <a:pt x="146050" y="1902619"/>
                  </a:cubicBezTo>
                  <a:close/>
                </a:path>
              </a:pathLst>
            </a:custGeom>
            <a:solidFill>
              <a:srgbClr val="FFF3ED"/>
            </a:solidFill>
          </p:spPr>
          <p:txBody>
            <a:bodyPr/>
            <a:lstStyle/>
            <a:p>
              <a:endParaRPr lang="en-US"/>
            </a:p>
          </p:txBody>
        </p:sp>
        <p:sp>
          <p:nvSpPr>
            <p:cNvPr id="6" name="Freeform 6"/>
            <p:cNvSpPr/>
            <p:nvPr/>
          </p:nvSpPr>
          <p:spPr>
            <a:xfrm>
              <a:off x="0" y="0"/>
              <a:ext cx="1570252" cy="1971199"/>
            </a:xfrm>
            <a:custGeom>
              <a:avLst/>
              <a:gdLst/>
              <a:ahLst/>
              <a:cxnLst/>
              <a:rect l="l" t="t" r="r" b="b"/>
              <a:pathLst>
                <a:path w="1570252" h="1971199">
                  <a:moveTo>
                    <a:pt x="1506752" y="74930"/>
                  </a:moveTo>
                  <a:cubicBezTo>
                    <a:pt x="1478812" y="30480"/>
                    <a:pt x="1429282" y="0"/>
                    <a:pt x="1372132" y="0"/>
                  </a:cubicBezTo>
                  <a:lnTo>
                    <a:pt x="158750" y="0"/>
                  </a:lnTo>
                  <a:cubicBezTo>
                    <a:pt x="71120" y="0"/>
                    <a:pt x="0" y="71120"/>
                    <a:pt x="0" y="158750"/>
                  </a:cubicBezTo>
                  <a:lnTo>
                    <a:pt x="0" y="1769269"/>
                  </a:lnTo>
                  <a:cubicBezTo>
                    <a:pt x="0" y="1821339"/>
                    <a:pt x="25400" y="1867059"/>
                    <a:pt x="63500" y="1896269"/>
                  </a:cubicBezTo>
                  <a:cubicBezTo>
                    <a:pt x="91440" y="1940719"/>
                    <a:pt x="140970" y="1971199"/>
                    <a:pt x="197347" y="1971199"/>
                  </a:cubicBezTo>
                  <a:lnTo>
                    <a:pt x="1411502" y="1971199"/>
                  </a:lnTo>
                  <a:cubicBezTo>
                    <a:pt x="1499132" y="1971199"/>
                    <a:pt x="1570252" y="1900079"/>
                    <a:pt x="1570252" y="1812449"/>
                  </a:cubicBezTo>
                  <a:lnTo>
                    <a:pt x="1570252" y="201930"/>
                  </a:lnTo>
                  <a:cubicBezTo>
                    <a:pt x="1570252" y="149860"/>
                    <a:pt x="1544852" y="104140"/>
                    <a:pt x="1506752" y="74930"/>
                  </a:cubicBezTo>
                  <a:close/>
                  <a:moveTo>
                    <a:pt x="12700" y="1769269"/>
                  </a:moveTo>
                  <a:lnTo>
                    <a:pt x="12700" y="158750"/>
                  </a:lnTo>
                  <a:cubicBezTo>
                    <a:pt x="12700" y="78740"/>
                    <a:pt x="78740" y="12700"/>
                    <a:pt x="158750" y="12700"/>
                  </a:cubicBezTo>
                  <a:lnTo>
                    <a:pt x="1372132" y="12700"/>
                  </a:lnTo>
                  <a:cubicBezTo>
                    <a:pt x="1452142" y="12700"/>
                    <a:pt x="1518182" y="78740"/>
                    <a:pt x="1518182" y="158750"/>
                  </a:cubicBezTo>
                  <a:lnTo>
                    <a:pt x="1518182" y="1769269"/>
                  </a:lnTo>
                  <a:cubicBezTo>
                    <a:pt x="1518182" y="1849279"/>
                    <a:pt x="1452142" y="1915319"/>
                    <a:pt x="1372132" y="1915319"/>
                  </a:cubicBezTo>
                  <a:lnTo>
                    <a:pt x="158750" y="1915319"/>
                  </a:lnTo>
                  <a:cubicBezTo>
                    <a:pt x="78740" y="1915319"/>
                    <a:pt x="12700" y="1850549"/>
                    <a:pt x="12700" y="1769269"/>
                  </a:cubicBezTo>
                  <a:close/>
                  <a:moveTo>
                    <a:pt x="1558822" y="1812449"/>
                  </a:moveTo>
                  <a:cubicBezTo>
                    <a:pt x="1558822" y="1892459"/>
                    <a:pt x="1491512" y="1958499"/>
                    <a:pt x="1411502" y="1958499"/>
                  </a:cubicBezTo>
                  <a:lnTo>
                    <a:pt x="197347" y="1958499"/>
                  </a:lnTo>
                  <a:cubicBezTo>
                    <a:pt x="157480" y="1958499"/>
                    <a:pt x="120650" y="1941989"/>
                    <a:pt x="93980" y="1914049"/>
                  </a:cubicBezTo>
                  <a:cubicBezTo>
                    <a:pt x="114300" y="1922939"/>
                    <a:pt x="135890" y="1928019"/>
                    <a:pt x="160020" y="1928019"/>
                  </a:cubicBezTo>
                  <a:lnTo>
                    <a:pt x="1373402" y="1928019"/>
                  </a:lnTo>
                  <a:cubicBezTo>
                    <a:pt x="1461032" y="1928019"/>
                    <a:pt x="1532152" y="1856899"/>
                    <a:pt x="1532152" y="1769269"/>
                  </a:cubicBezTo>
                  <a:lnTo>
                    <a:pt x="1532152" y="158750"/>
                  </a:lnTo>
                  <a:cubicBezTo>
                    <a:pt x="1532152" y="140970"/>
                    <a:pt x="1528342" y="123190"/>
                    <a:pt x="1523262" y="106680"/>
                  </a:cubicBezTo>
                  <a:cubicBezTo>
                    <a:pt x="1544852" y="132080"/>
                    <a:pt x="1558822" y="165100"/>
                    <a:pt x="1558822" y="201930"/>
                  </a:cubicBezTo>
                  <a:lnTo>
                    <a:pt x="1558822" y="1812449"/>
                  </a:lnTo>
                  <a:close/>
                </a:path>
              </a:pathLst>
            </a:custGeom>
            <a:solidFill>
              <a:srgbClr val="704430"/>
            </a:solidFill>
          </p:spPr>
          <p:txBody>
            <a:bodyPr/>
            <a:lstStyle/>
            <a:p>
              <a:endParaRPr lang="en-US"/>
            </a:p>
          </p:txBody>
        </p:sp>
      </p:grpSp>
      <p:grpSp>
        <p:nvGrpSpPr>
          <p:cNvPr id="7" name="Group 7"/>
          <p:cNvGrpSpPr/>
          <p:nvPr/>
        </p:nvGrpSpPr>
        <p:grpSpPr>
          <a:xfrm>
            <a:off x="12052109" y="4093474"/>
            <a:ext cx="5435227" cy="5970551"/>
            <a:chOff x="0" y="0"/>
            <a:chExt cx="1570252" cy="1724908"/>
          </a:xfrm>
        </p:grpSpPr>
        <p:sp>
          <p:nvSpPr>
            <p:cNvPr id="8" name="Freeform 8"/>
            <p:cNvSpPr/>
            <p:nvPr/>
          </p:nvSpPr>
          <p:spPr>
            <a:xfrm>
              <a:off x="92710" y="106680"/>
              <a:ext cx="1466112" cy="1605528"/>
            </a:xfrm>
            <a:custGeom>
              <a:avLst/>
              <a:gdLst/>
              <a:ahLst/>
              <a:cxnLst/>
              <a:rect l="l" t="t" r="r" b="b"/>
              <a:pathLst>
                <a:path w="1466112" h="1605528">
                  <a:moveTo>
                    <a:pt x="1439442" y="1416298"/>
                  </a:moveTo>
                  <a:cubicBezTo>
                    <a:pt x="1439442" y="1503928"/>
                    <a:pt x="1363242" y="1575049"/>
                    <a:pt x="1281962" y="1575049"/>
                  </a:cubicBezTo>
                  <a:lnTo>
                    <a:pt x="66040" y="1575049"/>
                  </a:lnTo>
                  <a:cubicBezTo>
                    <a:pt x="43180" y="1575049"/>
                    <a:pt x="20320" y="1569969"/>
                    <a:pt x="0" y="1561078"/>
                  </a:cubicBezTo>
                  <a:cubicBezTo>
                    <a:pt x="26670" y="1589019"/>
                    <a:pt x="63500" y="1605528"/>
                    <a:pt x="103471" y="1605528"/>
                  </a:cubicBezTo>
                  <a:lnTo>
                    <a:pt x="1320062" y="1605528"/>
                  </a:lnTo>
                  <a:cubicBezTo>
                    <a:pt x="1400072" y="1605528"/>
                    <a:pt x="1466112" y="1539489"/>
                    <a:pt x="1466112" y="1459478"/>
                  </a:cubicBezTo>
                  <a:lnTo>
                    <a:pt x="1466112" y="95250"/>
                  </a:lnTo>
                  <a:cubicBezTo>
                    <a:pt x="1466112" y="58420"/>
                    <a:pt x="1452142" y="25400"/>
                    <a:pt x="1430552" y="0"/>
                  </a:cubicBezTo>
                  <a:cubicBezTo>
                    <a:pt x="1436902" y="16510"/>
                    <a:pt x="1439442" y="34290"/>
                    <a:pt x="1439442" y="52070"/>
                  </a:cubicBezTo>
                  <a:lnTo>
                    <a:pt x="1439442" y="1416298"/>
                  </a:lnTo>
                  <a:close/>
                </a:path>
              </a:pathLst>
            </a:custGeom>
            <a:solidFill>
              <a:srgbClr val="704430"/>
            </a:solidFill>
          </p:spPr>
          <p:txBody>
            <a:bodyPr/>
            <a:lstStyle/>
            <a:p>
              <a:endParaRPr lang="en-US"/>
            </a:p>
          </p:txBody>
        </p:sp>
        <p:sp>
          <p:nvSpPr>
            <p:cNvPr id="9" name="Freeform 9"/>
            <p:cNvSpPr/>
            <p:nvPr/>
          </p:nvSpPr>
          <p:spPr>
            <a:xfrm>
              <a:off x="12700" y="12700"/>
              <a:ext cx="1505482" cy="1656329"/>
            </a:xfrm>
            <a:custGeom>
              <a:avLst/>
              <a:gdLst/>
              <a:ahLst/>
              <a:cxnLst/>
              <a:rect l="l" t="t" r="r" b="b"/>
              <a:pathLst>
                <a:path w="1505482" h="1656329">
                  <a:moveTo>
                    <a:pt x="146050" y="1656329"/>
                  </a:moveTo>
                  <a:lnTo>
                    <a:pt x="1359432" y="1656329"/>
                  </a:lnTo>
                  <a:cubicBezTo>
                    <a:pt x="1439442" y="1656329"/>
                    <a:pt x="1505482" y="1590288"/>
                    <a:pt x="1505482" y="1510278"/>
                  </a:cubicBezTo>
                  <a:lnTo>
                    <a:pt x="1505482" y="146050"/>
                  </a:lnTo>
                  <a:cubicBezTo>
                    <a:pt x="1505482" y="66040"/>
                    <a:pt x="1439442" y="0"/>
                    <a:pt x="1359432" y="0"/>
                  </a:cubicBezTo>
                  <a:lnTo>
                    <a:pt x="146050" y="0"/>
                  </a:lnTo>
                  <a:cubicBezTo>
                    <a:pt x="66040" y="0"/>
                    <a:pt x="0" y="66040"/>
                    <a:pt x="0" y="146050"/>
                  </a:cubicBezTo>
                  <a:lnTo>
                    <a:pt x="0" y="1510278"/>
                  </a:lnTo>
                  <a:cubicBezTo>
                    <a:pt x="0" y="1591558"/>
                    <a:pt x="66040" y="1656329"/>
                    <a:pt x="146050" y="1656329"/>
                  </a:cubicBezTo>
                  <a:close/>
                </a:path>
              </a:pathLst>
            </a:custGeom>
            <a:solidFill>
              <a:srgbClr val="FFF3ED"/>
            </a:solidFill>
          </p:spPr>
          <p:txBody>
            <a:bodyPr/>
            <a:lstStyle/>
            <a:p>
              <a:endParaRPr lang="en-US"/>
            </a:p>
          </p:txBody>
        </p:sp>
        <p:sp>
          <p:nvSpPr>
            <p:cNvPr id="10" name="Freeform 10"/>
            <p:cNvSpPr/>
            <p:nvPr/>
          </p:nvSpPr>
          <p:spPr>
            <a:xfrm>
              <a:off x="0" y="0"/>
              <a:ext cx="1570252" cy="1724908"/>
            </a:xfrm>
            <a:custGeom>
              <a:avLst/>
              <a:gdLst/>
              <a:ahLst/>
              <a:cxnLst/>
              <a:rect l="l" t="t" r="r" b="b"/>
              <a:pathLst>
                <a:path w="1570252" h="1724908">
                  <a:moveTo>
                    <a:pt x="1506752" y="74930"/>
                  </a:moveTo>
                  <a:cubicBezTo>
                    <a:pt x="1478812" y="30480"/>
                    <a:pt x="1429282" y="0"/>
                    <a:pt x="1372132" y="0"/>
                  </a:cubicBezTo>
                  <a:lnTo>
                    <a:pt x="158750" y="0"/>
                  </a:lnTo>
                  <a:cubicBezTo>
                    <a:pt x="71120" y="0"/>
                    <a:pt x="0" y="71120"/>
                    <a:pt x="0" y="158750"/>
                  </a:cubicBezTo>
                  <a:lnTo>
                    <a:pt x="0" y="1522978"/>
                  </a:lnTo>
                  <a:cubicBezTo>
                    <a:pt x="0" y="1575048"/>
                    <a:pt x="25400" y="1620768"/>
                    <a:pt x="63500" y="1649979"/>
                  </a:cubicBezTo>
                  <a:cubicBezTo>
                    <a:pt x="91440" y="1694429"/>
                    <a:pt x="140970" y="1724908"/>
                    <a:pt x="197347" y="1724908"/>
                  </a:cubicBezTo>
                  <a:lnTo>
                    <a:pt x="1411502" y="1724908"/>
                  </a:lnTo>
                  <a:cubicBezTo>
                    <a:pt x="1499132" y="1724908"/>
                    <a:pt x="1570252" y="1653789"/>
                    <a:pt x="1570252" y="1566158"/>
                  </a:cubicBezTo>
                  <a:lnTo>
                    <a:pt x="1570252" y="201930"/>
                  </a:lnTo>
                  <a:cubicBezTo>
                    <a:pt x="1570252" y="149860"/>
                    <a:pt x="1544852" y="104140"/>
                    <a:pt x="1506752" y="74930"/>
                  </a:cubicBezTo>
                  <a:close/>
                  <a:moveTo>
                    <a:pt x="12700" y="1522978"/>
                  </a:moveTo>
                  <a:lnTo>
                    <a:pt x="12700" y="158750"/>
                  </a:lnTo>
                  <a:cubicBezTo>
                    <a:pt x="12700" y="78740"/>
                    <a:pt x="78740" y="12700"/>
                    <a:pt x="158750" y="12700"/>
                  </a:cubicBezTo>
                  <a:lnTo>
                    <a:pt x="1372132" y="12700"/>
                  </a:lnTo>
                  <a:cubicBezTo>
                    <a:pt x="1452142" y="12700"/>
                    <a:pt x="1518182" y="78740"/>
                    <a:pt x="1518182" y="158750"/>
                  </a:cubicBezTo>
                  <a:lnTo>
                    <a:pt x="1518182" y="1522978"/>
                  </a:lnTo>
                  <a:cubicBezTo>
                    <a:pt x="1518182" y="1602988"/>
                    <a:pt x="1452142" y="1669029"/>
                    <a:pt x="1372132" y="1669029"/>
                  </a:cubicBezTo>
                  <a:lnTo>
                    <a:pt x="158750" y="1669029"/>
                  </a:lnTo>
                  <a:cubicBezTo>
                    <a:pt x="78740" y="1669029"/>
                    <a:pt x="12700" y="1604258"/>
                    <a:pt x="12700" y="1522978"/>
                  </a:cubicBezTo>
                  <a:close/>
                  <a:moveTo>
                    <a:pt x="1558822" y="1566158"/>
                  </a:moveTo>
                  <a:cubicBezTo>
                    <a:pt x="1558822" y="1646169"/>
                    <a:pt x="1491512" y="1712208"/>
                    <a:pt x="1411502" y="1712208"/>
                  </a:cubicBezTo>
                  <a:lnTo>
                    <a:pt x="197347" y="1712208"/>
                  </a:lnTo>
                  <a:cubicBezTo>
                    <a:pt x="157480" y="1712208"/>
                    <a:pt x="120650" y="1695698"/>
                    <a:pt x="93980" y="1667758"/>
                  </a:cubicBezTo>
                  <a:cubicBezTo>
                    <a:pt x="114300" y="1676648"/>
                    <a:pt x="135890" y="1681729"/>
                    <a:pt x="160020" y="1681729"/>
                  </a:cubicBezTo>
                  <a:lnTo>
                    <a:pt x="1373402" y="1681729"/>
                  </a:lnTo>
                  <a:cubicBezTo>
                    <a:pt x="1461032" y="1681729"/>
                    <a:pt x="1532152" y="1610608"/>
                    <a:pt x="1532152" y="1522978"/>
                  </a:cubicBezTo>
                  <a:lnTo>
                    <a:pt x="1532152" y="158750"/>
                  </a:lnTo>
                  <a:cubicBezTo>
                    <a:pt x="1532152" y="140970"/>
                    <a:pt x="1528342" y="123190"/>
                    <a:pt x="1523262" y="106680"/>
                  </a:cubicBezTo>
                  <a:cubicBezTo>
                    <a:pt x="1544852" y="132080"/>
                    <a:pt x="1558822" y="165100"/>
                    <a:pt x="1558822" y="201930"/>
                  </a:cubicBezTo>
                  <a:lnTo>
                    <a:pt x="1558822" y="1566158"/>
                  </a:lnTo>
                  <a:close/>
                </a:path>
              </a:pathLst>
            </a:custGeom>
            <a:solidFill>
              <a:srgbClr val="704430"/>
            </a:solidFill>
          </p:spPr>
          <p:txBody>
            <a:bodyPr/>
            <a:lstStyle/>
            <a:p>
              <a:endParaRPr lang="en-US"/>
            </a:p>
          </p:txBody>
        </p:sp>
      </p:grpSp>
      <p:grpSp>
        <p:nvGrpSpPr>
          <p:cNvPr id="11" name="Group 11"/>
          <p:cNvGrpSpPr/>
          <p:nvPr/>
        </p:nvGrpSpPr>
        <p:grpSpPr>
          <a:xfrm>
            <a:off x="6431978" y="3012496"/>
            <a:ext cx="5435227" cy="6004048"/>
            <a:chOff x="0" y="0"/>
            <a:chExt cx="1570252" cy="1734586"/>
          </a:xfrm>
        </p:grpSpPr>
        <p:sp>
          <p:nvSpPr>
            <p:cNvPr id="12" name="Freeform 12"/>
            <p:cNvSpPr/>
            <p:nvPr/>
          </p:nvSpPr>
          <p:spPr>
            <a:xfrm>
              <a:off x="92710" y="106680"/>
              <a:ext cx="1466112" cy="1615206"/>
            </a:xfrm>
            <a:custGeom>
              <a:avLst/>
              <a:gdLst/>
              <a:ahLst/>
              <a:cxnLst/>
              <a:rect l="l" t="t" r="r" b="b"/>
              <a:pathLst>
                <a:path w="1466112" h="1615206">
                  <a:moveTo>
                    <a:pt x="1439442" y="1425976"/>
                  </a:moveTo>
                  <a:cubicBezTo>
                    <a:pt x="1439442" y="1513606"/>
                    <a:pt x="1363242" y="1584726"/>
                    <a:pt x="1281962" y="1584726"/>
                  </a:cubicBezTo>
                  <a:lnTo>
                    <a:pt x="66040" y="1584726"/>
                  </a:lnTo>
                  <a:cubicBezTo>
                    <a:pt x="43180" y="1584726"/>
                    <a:pt x="20320" y="1579646"/>
                    <a:pt x="0" y="1570756"/>
                  </a:cubicBezTo>
                  <a:cubicBezTo>
                    <a:pt x="26670" y="1598696"/>
                    <a:pt x="63500" y="1615206"/>
                    <a:pt x="103471" y="1615206"/>
                  </a:cubicBezTo>
                  <a:lnTo>
                    <a:pt x="1320062" y="1615206"/>
                  </a:lnTo>
                  <a:cubicBezTo>
                    <a:pt x="1400072" y="1615206"/>
                    <a:pt x="1466112" y="1549166"/>
                    <a:pt x="1466112" y="1469156"/>
                  </a:cubicBezTo>
                  <a:lnTo>
                    <a:pt x="1466112" y="95250"/>
                  </a:lnTo>
                  <a:cubicBezTo>
                    <a:pt x="1466112" y="58420"/>
                    <a:pt x="1452142" y="25400"/>
                    <a:pt x="1430552" y="0"/>
                  </a:cubicBezTo>
                  <a:cubicBezTo>
                    <a:pt x="1436902" y="16510"/>
                    <a:pt x="1439442" y="34290"/>
                    <a:pt x="1439442" y="52070"/>
                  </a:cubicBezTo>
                  <a:lnTo>
                    <a:pt x="1439442" y="1425976"/>
                  </a:lnTo>
                  <a:close/>
                </a:path>
              </a:pathLst>
            </a:custGeom>
            <a:solidFill>
              <a:srgbClr val="704430"/>
            </a:solidFill>
          </p:spPr>
          <p:txBody>
            <a:bodyPr/>
            <a:lstStyle/>
            <a:p>
              <a:endParaRPr lang="en-US"/>
            </a:p>
          </p:txBody>
        </p:sp>
        <p:sp>
          <p:nvSpPr>
            <p:cNvPr id="13" name="Freeform 13"/>
            <p:cNvSpPr/>
            <p:nvPr/>
          </p:nvSpPr>
          <p:spPr>
            <a:xfrm>
              <a:off x="12700" y="12700"/>
              <a:ext cx="1505482" cy="1666006"/>
            </a:xfrm>
            <a:custGeom>
              <a:avLst/>
              <a:gdLst/>
              <a:ahLst/>
              <a:cxnLst/>
              <a:rect l="l" t="t" r="r" b="b"/>
              <a:pathLst>
                <a:path w="1505482" h="1666006">
                  <a:moveTo>
                    <a:pt x="146050" y="1666006"/>
                  </a:moveTo>
                  <a:lnTo>
                    <a:pt x="1359432" y="1666006"/>
                  </a:lnTo>
                  <a:cubicBezTo>
                    <a:pt x="1439442" y="1666006"/>
                    <a:pt x="1505482" y="1599966"/>
                    <a:pt x="1505482" y="1519956"/>
                  </a:cubicBezTo>
                  <a:lnTo>
                    <a:pt x="1505482" y="146050"/>
                  </a:lnTo>
                  <a:cubicBezTo>
                    <a:pt x="1505482" y="66040"/>
                    <a:pt x="1439442" y="0"/>
                    <a:pt x="1359432" y="0"/>
                  </a:cubicBezTo>
                  <a:lnTo>
                    <a:pt x="146050" y="0"/>
                  </a:lnTo>
                  <a:cubicBezTo>
                    <a:pt x="66040" y="0"/>
                    <a:pt x="0" y="66040"/>
                    <a:pt x="0" y="146050"/>
                  </a:cubicBezTo>
                  <a:lnTo>
                    <a:pt x="0" y="1519956"/>
                  </a:lnTo>
                  <a:cubicBezTo>
                    <a:pt x="0" y="1601236"/>
                    <a:pt x="66040" y="1666006"/>
                    <a:pt x="146050" y="1666006"/>
                  </a:cubicBezTo>
                  <a:close/>
                </a:path>
              </a:pathLst>
            </a:custGeom>
            <a:solidFill>
              <a:srgbClr val="B9DDBF"/>
            </a:solidFill>
          </p:spPr>
          <p:txBody>
            <a:bodyPr/>
            <a:lstStyle/>
            <a:p>
              <a:endParaRPr lang="en-US"/>
            </a:p>
          </p:txBody>
        </p:sp>
        <p:sp>
          <p:nvSpPr>
            <p:cNvPr id="14" name="Freeform 14"/>
            <p:cNvSpPr/>
            <p:nvPr/>
          </p:nvSpPr>
          <p:spPr>
            <a:xfrm>
              <a:off x="0" y="0"/>
              <a:ext cx="1570252" cy="1734586"/>
            </a:xfrm>
            <a:custGeom>
              <a:avLst/>
              <a:gdLst/>
              <a:ahLst/>
              <a:cxnLst/>
              <a:rect l="l" t="t" r="r" b="b"/>
              <a:pathLst>
                <a:path w="1570252" h="1734586">
                  <a:moveTo>
                    <a:pt x="1506752" y="74930"/>
                  </a:moveTo>
                  <a:cubicBezTo>
                    <a:pt x="1478812" y="30480"/>
                    <a:pt x="1429282" y="0"/>
                    <a:pt x="1372132" y="0"/>
                  </a:cubicBezTo>
                  <a:lnTo>
                    <a:pt x="158750" y="0"/>
                  </a:lnTo>
                  <a:cubicBezTo>
                    <a:pt x="71120" y="0"/>
                    <a:pt x="0" y="71120"/>
                    <a:pt x="0" y="158750"/>
                  </a:cubicBezTo>
                  <a:lnTo>
                    <a:pt x="0" y="1532656"/>
                  </a:lnTo>
                  <a:cubicBezTo>
                    <a:pt x="0" y="1584726"/>
                    <a:pt x="25400" y="1630446"/>
                    <a:pt x="63500" y="1659656"/>
                  </a:cubicBezTo>
                  <a:cubicBezTo>
                    <a:pt x="91440" y="1704106"/>
                    <a:pt x="140970" y="1734586"/>
                    <a:pt x="197347" y="1734586"/>
                  </a:cubicBezTo>
                  <a:lnTo>
                    <a:pt x="1411502" y="1734586"/>
                  </a:lnTo>
                  <a:cubicBezTo>
                    <a:pt x="1499132" y="1734586"/>
                    <a:pt x="1570252" y="1663466"/>
                    <a:pt x="1570252" y="1575836"/>
                  </a:cubicBezTo>
                  <a:lnTo>
                    <a:pt x="1570252" y="201930"/>
                  </a:lnTo>
                  <a:cubicBezTo>
                    <a:pt x="1570252" y="149860"/>
                    <a:pt x="1544852" y="104140"/>
                    <a:pt x="1506752" y="74930"/>
                  </a:cubicBezTo>
                  <a:close/>
                  <a:moveTo>
                    <a:pt x="12700" y="1532656"/>
                  </a:moveTo>
                  <a:lnTo>
                    <a:pt x="12700" y="158750"/>
                  </a:lnTo>
                  <a:cubicBezTo>
                    <a:pt x="12700" y="78740"/>
                    <a:pt x="78740" y="12700"/>
                    <a:pt x="158750" y="12700"/>
                  </a:cubicBezTo>
                  <a:lnTo>
                    <a:pt x="1372132" y="12700"/>
                  </a:lnTo>
                  <a:cubicBezTo>
                    <a:pt x="1452142" y="12700"/>
                    <a:pt x="1518182" y="78740"/>
                    <a:pt x="1518182" y="158750"/>
                  </a:cubicBezTo>
                  <a:lnTo>
                    <a:pt x="1518182" y="1532656"/>
                  </a:lnTo>
                  <a:cubicBezTo>
                    <a:pt x="1518182" y="1612666"/>
                    <a:pt x="1452142" y="1678706"/>
                    <a:pt x="1372132" y="1678706"/>
                  </a:cubicBezTo>
                  <a:lnTo>
                    <a:pt x="158750" y="1678706"/>
                  </a:lnTo>
                  <a:cubicBezTo>
                    <a:pt x="78740" y="1678706"/>
                    <a:pt x="12700" y="1613936"/>
                    <a:pt x="12700" y="1532656"/>
                  </a:cubicBezTo>
                  <a:close/>
                  <a:moveTo>
                    <a:pt x="1558822" y="1575836"/>
                  </a:moveTo>
                  <a:cubicBezTo>
                    <a:pt x="1558822" y="1655846"/>
                    <a:pt x="1491512" y="1721886"/>
                    <a:pt x="1411502" y="1721886"/>
                  </a:cubicBezTo>
                  <a:lnTo>
                    <a:pt x="197347" y="1721886"/>
                  </a:lnTo>
                  <a:cubicBezTo>
                    <a:pt x="157480" y="1721886"/>
                    <a:pt x="120650" y="1705376"/>
                    <a:pt x="93980" y="1677436"/>
                  </a:cubicBezTo>
                  <a:cubicBezTo>
                    <a:pt x="114300" y="1686326"/>
                    <a:pt x="135890" y="1691406"/>
                    <a:pt x="160020" y="1691406"/>
                  </a:cubicBezTo>
                  <a:lnTo>
                    <a:pt x="1373402" y="1691406"/>
                  </a:lnTo>
                  <a:cubicBezTo>
                    <a:pt x="1461032" y="1691406"/>
                    <a:pt x="1532152" y="1620286"/>
                    <a:pt x="1532152" y="1532656"/>
                  </a:cubicBezTo>
                  <a:lnTo>
                    <a:pt x="1532152" y="158750"/>
                  </a:lnTo>
                  <a:cubicBezTo>
                    <a:pt x="1532152" y="140970"/>
                    <a:pt x="1528342" y="123190"/>
                    <a:pt x="1523262" y="106680"/>
                  </a:cubicBezTo>
                  <a:cubicBezTo>
                    <a:pt x="1544852" y="132080"/>
                    <a:pt x="1558822" y="165100"/>
                    <a:pt x="1558822" y="201930"/>
                  </a:cubicBezTo>
                  <a:lnTo>
                    <a:pt x="1558822" y="1575836"/>
                  </a:lnTo>
                  <a:close/>
                </a:path>
              </a:pathLst>
            </a:custGeom>
            <a:solidFill>
              <a:srgbClr val="704430"/>
            </a:solidFill>
          </p:spPr>
          <p:txBody>
            <a:bodyPr/>
            <a:lstStyle/>
            <a:p>
              <a:endParaRPr lang="en-US"/>
            </a:p>
          </p:txBody>
        </p:sp>
      </p:grpSp>
      <p:grpSp>
        <p:nvGrpSpPr>
          <p:cNvPr id="15" name="Group 15"/>
          <p:cNvGrpSpPr/>
          <p:nvPr/>
        </p:nvGrpSpPr>
        <p:grpSpPr>
          <a:xfrm>
            <a:off x="1154126" y="2368711"/>
            <a:ext cx="4618304" cy="823276"/>
            <a:chOff x="0" y="0"/>
            <a:chExt cx="10736290" cy="1913890"/>
          </a:xfrm>
        </p:grpSpPr>
        <p:sp>
          <p:nvSpPr>
            <p:cNvPr id="16" name="Freeform 16"/>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grpSp>
        <p:nvGrpSpPr>
          <p:cNvPr id="17" name="Group 17"/>
          <p:cNvGrpSpPr/>
          <p:nvPr/>
        </p:nvGrpSpPr>
        <p:grpSpPr>
          <a:xfrm>
            <a:off x="6785441" y="3377290"/>
            <a:ext cx="4618304" cy="823276"/>
            <a:chOff x="0" y="0"/>
            <a:chExt cx="10736290" cy="1913890"/>
          </a:xfrm>
        </p:grpSpPr>
        <p:sp>
          <p:nvSpPr>
            <p:cNvPr id="18" name="Freeform 18"/>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19" name="Freeform 19"/>
          <p:cNvSpPr/>
          <p:nvPr/>
        </p:nvSpPr>
        <p:spPr>
          <a:xfrm>
            <a:off x="5049569"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Freeform 20"/>
          <p:cNvSpPr/>
          <p:nvPr/>
        </p:nvSpPr>
        <p:spPr>
          <a:xfrm>
            <a:off x="10680884" y="3567051"/>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1" name="Group 21"/>
          <p:cNvGrpSpPr/>
          <p:nvPr/>
        </p:nvGrpSpPr>
        <p:grpSpPr>
          <a:xfrm>
            <a:off x="1293684" y="3372042"/>
            <a:ext cx="4339187" cy="1584302"/>
            <a:chOff x="0" y="0"/>
            <a:chExt cx="1142831" cy="417265"/>
          </a:xfrm>
        </p:grpSpPr>
        <p:sp>
          <p:nvSpPr>
            <p:cNvPr id="22" name="Freeform 22"/>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3" name="TextBox 23"/>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sp>
        <p:nvSpPr>
          <p:cNvPr id="24" name="Freeform 24"/>
          <p:cNvSpPr/>
          <p:nvPr/>
        </p:nvSpPr>
        <p:spPr>
          <a:xfrm rot="-1084612">
            <a:off x="2780503" y="3556249"/>
            <a:ext cx="1365549" cy="1333117"/>
          </a:xfrm>
          <a:custGeom>
            <a:avLst/>
            <a:gdLst/>
            <a:ahLst/>
            <a:cxnLst/>
            <a:rect l="l" t="t" r="r" b="b"/>
            <a:pathLst>
              <a:path w="1365549" h="1333117">
                <a:moveTo>
                  <a:pt x="0" y="0"/>
                </a:moveTo>
                <a:lnTo>
                  <a:pt x="1365549" y="0"/>
                </a:lnTo>
                <a:lnTo>
                  <a:pt x="1365549" y="1333118"/>
                </a:lnTo>
                <a:lnTo>
                  <a:pt x="0" y="13331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5" name="Group 25"/>
          <p:cNvGrpSpPr/>
          <p:nvPr/>
        </p:nvGrpSpPr>
        <p:grpSpPr>
          <a:xfrm>
            <a:off x="6925000" y="4389150"/>
            <a:ext cx="4339187" cy="1508700"/>
            <a:chOff x="0" y="0"/>
            <a:chExt cx="1142831" cy="397353"/>
          </a:xfrm>
        </p:grpSpPr>
        <p:sp>
          <p:nvSpPr>
            <p:cNvPr id="26" name="Freeform 26"/>
            <p:cNvSpPr/>
            <p:nvPr/>
          </p:nvSpPr>
          <p:spPr>
            <a:xfrm>
              <a:off x="0" y="0"/>
              <a:ext cx="1142831" cy="397353"/>
            </a:xfrm>
            <a:custGeom>
              <a:avLst/>
              <a:gdLst/>
              <a:ahLst/>
              <a:cxnLst/>
              <a:rect l="l" t="t" r="r" b="b"/>
              <a:pathLst>
                <a:path w="1142831" h="397353">
                  <a:moveTo>
                    <a:pt x="90994" y="0"/>
                  </a:moveTo>
                  <a:lnTo>
                    <a:pt x="1051838" y="0"/>
                  </a:lnTo>
                  <a:cubicBezTo>
                    <a:pt x="1075971" y="0"/>
                    <a:pt x="1099115" y="9587"/>
                    <a:pt x="1116180" y="26651"/>
                  </a:cubicBezTo>
                  <a:cubicBezTo>
                    <a:pt x="1133244" y="43716"/>
                    <a:pt x="1142831" y="66861"/>
                    <a:pt x="1142831" y="90994"/>
                  </a:cubicBezTo>
                  <a:lnTo>
                    <a:pt x="1142831" y="306359"/>
                  </a:lnTo>
                  <a:cubicBezTo>
                    <a:pt x="1142831" y="356614"/>
                    <a:pt x="1102092" y="397353"/>
                    <a:pt x="1051838" y="397353"/>
                  </a:cubicBezTo>
                  <a:lnTo>
                    <a:pt x="90994" y="397353"/>
                  </a:lnTo>
                  <a:cubicBezTo>
                    <a:pt x="40739" y="397353"/>
                    <a:pt x="0" y="356614"/>
                    <a:pt x="0" y="306359"/>
                  </a:cubicBezTo>
                  <a:lnTo>
                    <a:pt x="0" y="90994"/>
                  </a:lnTo>
                  <a:cubicBezTo>
                    <a:pt x="0" y="40739"/>
                    <a:pt x="40739" y="0"/>
                    <a:pt x="90994" y="0"/>
                  </a:cubicBezTo>
                  <a:close/>
                </a:path>
              </a:pathLst>
            </a:custGeom>
            <a:solidFill>
              <a:srgbClr val="91B698"/>
            </a:solidFill>
          </p:spPr>
          <p:txBody>
            <a:bodyPr/>
            <a:lstStyle/>
            <a:p>
              <a:endParaRPr lang="en-US"/>
            </a:p>
          </p:txBody>
        </p:sp>
        <p:sp>
          <p:nvSpPr>
            <p:cNvPr id="27" name="TextBox 27"/>
            <p:cNvSpPr txBox="1"/>
            <p:nvPr/>
          </p:nvSpPr>
          <p:spPr>
            <a:xfrm>
              <a:off x="0" y="-47625"/>
              <a:ext cx="1142831" cy="444978"/>
            </a:xfrm>
            <a:prstGeom prst="rect">
              <a:avLst/>
            </a:prstGeom>
          </p:spPr>
          <p:txBody>
            <a:bodyPr lIns="50800" tIns="50800" rIns="50800" bIns="50800" rtlCol="0" anchor="ctr"/>
            <a:lstStyle/>
            <a:p>
              <a:pPr algn="ctr">
                <a:lnSpc>
                  <a:spcPts val="3640"/>
                </a:lnSpc>
              </a:pPr>
              <a:endParaRPr/>
            </a:p>
          </p:txBody>
        </p:sp>
      </p:grpSp>
      <p:grpSp>
        <p:nvGrpSpPr>
          <p:cNvPr id="28" name="Group 28"/>
          <p:cNvGrpSpPr/>
          <p:nvPr/>
        </p:nvGrpSpPr>
        <p:grpSpPr>
          <a:xfrm>
            <a:off x="12607498" y="5471041"/>
            <a:ext cx="4339187" cy="1584302"/>
            <a:chOff x="0" y="0"/>
            <a:chExt cx="1142831" cy="417265"/>
          </a:xfrm>
        </p:grpSpPr>
        <p:sp>
          <p:nvSpPr>
            <p:cNvPr id="29" name="Freeform 29"/>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30" name="TextBox 30"/>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grpSp>
        <p:nvGrpSpPr>
          <p:cNvPr id="31" name="Group 31"/>
          <p:cNvGrpSpPr/>
          <p:nvPr/>
        </p:nvGrpSpPr>
        <p:grpSpPr>
          <a:xfrm>
            <a:off x="12412941" y="4491734"/>
            <a:ext cx="4618304" cy="823276"/>
            <a:chOff x="0" y="0"/>
            <a:chExt cx="6157738" cy="1097701"/>
          </a:xfrm>
        </p:grpSpPr>
        <p:grpSp>
          <p:nvGrpSpPr>
            <p:cNvPr id="32" name="Group 32"/>
            <p:cNvGrpSpPr/>
            <p:nvPr/>
          </p:nvGrpSpPr>
          <p:grpSpPr>
            <a:xfrm>
              <a:off x="0" y="0"/>
              <a:ext cx="6157738" cy="1097701"/>
              <a:chOff x="0" y="0"/>
              <a:chExt cx="10736290" cy="1913890"/>
            </a:xfrm>
          </p:grpSpPr>
          <p:sp>
            <p:nvSpPr>
              <p:cNvPr id="33" name="Freeform 33"/>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34" name="Freeform 34"/>
            <p:cNvSpPr/>
            <p:nvPr/>
          </p:nvSpPr>
          <p:spPr>
            <a:xfrm>
              <a:off x="5193924" y="253015"/>
              <a:ext cx="448649" cy="508384"/>
            </a:xfrm>
            <a:custGeom>
              <a:avLst/>
              <a:gdLst/>
              <a:ahLst/>
              <a:cxnLst/>
              <a:rect l="l" t="t" r="r" b="b"/>
              <a:pathLst>
                <a:path w="448649" h="508384">
                  <a:moveTo>
                    <a:pt x="0" y="0"/>
                  </a:moveTo>
                  <a:lnTo>
                    <a:pt x="448649" y="0"/>
                  </a:lnTo>
                  <a:lnTo>
                    <a:pt x="448649" y="508384"/>
                  </a:lnTo>
                  <a:lnTo>
                    <a:pt x="0" y="508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TextBox 35"/>
            <p:cNvSpPr txBox="1"/>
            <p:nvPr/>
          </p:nvSpPr>
          <p:spPr>
            <a:xfrm>
              <a:off x="576707" y="275433"/>
              <a:ext cx="4109609" cy="530224"/>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MICROPHONE</a:t>
              </a:r>
            </a:p>
          </p:txBody>
        </p:sp>
      </p:grpSp>
      <p:sp>
        <p:nvSpPr>
          <p:cNvPr id="36" name="Freeform 36"/>
          <p:cNvSpPr/>
          <p:nvPr/>
        </p:nvSpPr>
        <p:spPr>
          <a:xfrm rot="-368844">
            <a:off x="7779454" y="4234371"/>
            <a:ext cx="2729091" cy="1818257"/>
          </a:xfrm>
          <a:custGeom>
            <a:avLst/>
            <a:gdLst/>
            <a:ahLst/>
            <a:cxnLst/>
            <a:rect l="l" t="t" r="r" b="b"/>
            <a:pathLst>
              <a:path w="2729091" h="1818257">
                <a:moveTo>
                  <a:pt x="0" y="0"/>
                </a:moveTo>
                <a:lnTo>
                  <a:pt x="2729092" y="0"/>
                </a:lnTo>
                <a:lnTo>
                  <a:pt x="2729092" y="1818258"/>
                </a:lnTo>
                <a:lnTo>
                  <a:pt x="0" y="1818258"/>
                </a:lnTo>
                <a:lnTo>
                  <a:pt x="0" y="0"/>
                </a:lnTo>
                <a:close/>
              </a:path>
            </a:pathLst>
          </a:custGeom>
          <a:blipFill>
            <a:blip r:embed="rId7"/>
            <a:stretch>
              <a:fillRect/>
            </a:stretch>
          </a:blipFill>
        </p:spPr>
        <p:txBody>
          <a:bodyPr/>
          <a:lstStyle/>
          <a:p>
            <a:endParaRPr lang="en-US"/>
          </a:p>
        </p:txBody>
      </p:sp>
      <p:sp>
        <p:nvSpPr>
          <p:cNvPr id="37" name="TextBox 37"/>
          <p:cNvSpPr txBox="1"/>
          <p:nvPr/>
        </p:nvSpPr>
        <p:spPr>
          <a:xfrm>
            <a:off x="1586656" y="2591954"/>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MOUSE</a:t>
            </a:r>
          </a:p>
        </p:txBody>
      </p:sp>
      <p:sp>
        <p:nvSpPr>
          <p:cNvPr id="38" name="TextBox 38"/>
          <p:cNvSpPr txBox="1"/>
          <p:nvPr/>
        </p:nvSpPr>
        <p:spPr>
          <a:xfrm>
            <a:off x="7217971" y="3600533"/>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KEYBOARD</a:t>
            </a:r>
          </a:p>
        </p:txBody>
      </p:sp>
      <p:sp>
        <p:nvSpPr>
          <p:cNvPr id="39" name="TextBox 39"/>
          <p:cNvSpPr txBox="1"/>
          <p:nvPr/>
        </p:nvSpPr>
        <p:spPr>
          <a:xfrm>
            <a:off x="1370391" y="5230251"/>
            <a:ext cx="4185773" cy="2986405"/>
          </a:xfrm>
          <a:prstGeom prst="rect">
            <a:avLst/>
          </a:prstGeom>
        </p:spPr>
        <p:txBody>
          <a:bodyPr lIns="0" tIns="0" rIns="0" bIns="0" rtlCol="0" anchor="t">
            <a:spAutoFit/>
          </a:bodyPr>
          <a:lstStyle/>
          <a:p>
            <a:pPr algn="just">
              <a:lnSpc>
                <a:spcPts val="3380"/>
              </a:lnSpc>
            </a:pPr>
            <a:r>
              <a:rPr lang="en-US" sz="2600">
                <a:solidFill>
                  <a:srgbClr val="704430"/>
                </a:solidFill>
                <a:latin typeface="Nunito"/>
                <a:ea typeface="Nunito"/>
                <a:cs typeface="Nunito"/>
                <a:sym typeface="Nunito"/>
              </a:rPr>
              <a:t>A </a:t>
            </a:r>
            <a:r>
              <a:rPr lang="en-US" sz="2600" b="1">
                <a:solidFill>
                  <a:srgbClr val="704430"/>
                </a:solidFill>
                <a:latin typeface="Nunito Bold"/>
                <a:ea typeface="Nunito Bold"/>
                <a:cs typeface="Nunito Bold"/>
                <a:sym typeface="Nunito Bold"/>
              </a:rPr>
              <a:t>Mouse</a:t>
            </a:r>
            <a:r>
              <a:rPr lang="en-US" sz="2600">
                <a:solidFill>
                  <a:srgbClr val="704430"/>
                </a:solidFill>
                <a:latin typeface="Nunito"/>
                <a:ea typeface="Nunito"/>
                <a:cs typeface="Nunito"/>
                <a:sym typeface="Nunito"/>
              </a:rPr>
              <a:t> is a hand-held pointing device that moves a cursor around a computer screen and </a:t>
            </a:r>
            <a:r>
              <a:rPr lang="en-US" sz="2600" u="sng">
                <a:solidFill>
                  <a:srgbClr val="704430"/>
                </a:solidFill>
                <a:latin typeface="Nunito"/>
                <a:ea typeface="Nunito"/>
                <a:cs typeface="Nunito"/>
                <a:sym typeface="Nunito"/>
              </a:rPr>
              <a:t>enables interaction with objects on the screen</a:t>
            </a:r>
            <a:r>
              <a:rPr lang="en-US" sz="2600">
                <a:solidFill>
                  <a:srgbClr val="704430"/>
                </a:solidFill>
                <a:latin typeface="Nunito"/>
                <a:ea typeface="Nunito"/>
                <a:cs typeface="Nunito"/>
                <a:sym typeface="Nunito"/>
              </a:rPr>
              <a:t>. It may be wired or wireless.</a:t>
            </a:r>
          </a:p>
        </p:txBody>
      </p:sp>
      <p:sp>
        <p:nvSpPr>
          <p:cNvPr id="40" name="TextBox 40"/>
          <p:cNvSpPr txBox="1"/>
          <p:nvPr/>
        </p:nvSpPr>
        <p:spPr>
          <a:xfrm>
            <a:off x="7001706" y="6202838"/>
            <a:ext cx="4185773" cy="2129155"/>
          </a:xfrm>
          <a:prstGeom prst="rect">
            <a:avLst/>
          </a:prstGeom>
        </p:spPr>
        <p:txBody>
          <a:bodyPr lIns="0" tIns="0" rIns="0" bIns="0" rtlCol="0" anchor="t">
            <a:spAutoFit/>
          </a:bodyPr>
          <a:lstStyle/>
          <a:p>
            <a:pPr algn="just">
              <a:lnSpc>
                <a:spcPts val="3380"/>
              </a:lnSpc>
            </a:pPr>
            <a:r>
              <a:rPr lang="en-US" sz="2600">
                <a:solidFill>
                  <a:srgbClr val="704430"/>
                </a:solidFill>
                <a:latin typeface="Nunito"/>
                <a:ea typeface="Nunito"/>
                <a:cs typeface="Nunito"/>
                <a:sym typeface="Nunito"/>
              </a:rPr>
              <a:t>A </a:t>
            </a:r>
            <a:r>
              <a:rPr lang="en-US" sz="2600" b="1">
                <a:solidFill>
                  <a:srgbClr val="704430"/>
                </a:solidFill>
                <a:latin typeface="Nunito Bold"/>
                <a:ea typeface="Nunito Bold"/>
                <a:cs typeface="Nunito Bold"/>
                <a:sym typeface="Nunito Bold"/>
              </a:rPr>
              <a:t>Keyboard</a:t>
            </a:r>
            <a:r>
              <a:rPr lang="en-US" sz="2600">
                <a:solidFill>
                  <a:srgbClr val="704430"/>
                </a:solidFill>
                <a:latin typeface="Nunito"/>
                <a:ea typeface="Nunito"/>
                <a:cs typeface="Nunito"/>
                <a:sym typeface="Nunito"/>
              </a:rPr>
              <a:t> is a type of external computer hardware component that </a:t>
            </a:r>
            <a:r>
              <a:rPr lang="en-US" sz="2600" u="sng">
                <a:solidFill>
                  <a:srgbClr val="704430"/>
                </a:solidFill>
                <a:latin typeface="Nunito"/>
                <a:ea typeface="Nunito"/>
                <a:cs typeface="Nunito"/>
                <a:sym typeface="Nunito"/>
              </a:rPr>
              <a:t>adds more buttons for shortcuts or text entry</a:t>
            </a:r>
            <a:r>
              <a:rPr lang="en-US" sz="2600">
                <a:solidFill>
                  <a:srgbClr val="704430"/>
                </a:solidFill>
                <a:latin typeface="Nunito"/>
                <a:ea typeface="Nunito"/>
                <a:cs typeface="Nunito"/>
                <a:sym typeface="Nunito"/>
              </a:rPr>
              <a:t>.</a:t>
            </a:r>
          </a:p>
        </p:txBody>
      </p:sp>
      <p:sp>
        <p:nvSpPr>
          <p:cNvPr id="41" name="TextBox 41"/>
          <p:cNvSpPr txBox="1"/>
          <p:nvPr/>
        </p:nvSpPr>
        <p:spPr>
          <a:xfrm>
            <a:off x="12629206" y="7199694"/>
            <a:ext cx="4185773" cy="2129155"/>
          </a:xfrm>
          <a:prstGeom prst="rect">
            <a:avLst/>
          </a:prstGeom>
        </p:spPr>
        <p:txBody>
          <a:bodyPr lIns="0" tIns="0" rIns="0" bIns="0" rtlCol="0" anchor="t">
            <a:spAutoFit/>
          </a:bodyPr>
          <a:lstStyle/>
          <a:p>
            <a:pPr algn="just">
              <a:lnSpc>
                <a:spcPts val="3380"/>
              </a:lnSpc>
            </a:pPr>
            <a:r>
              <a:rPr lang="en-US" sz="2600">
                <a:solidFill>
                  <a:srgbClr val="704430"/>
                </a:solidFill>
                <a:latin typeface="Nunito"/>
                <a:ea typeface="Nunito"/>
                <a:cs typeface="Nunito"/>
                <a:sym typeface="Nunito"/>
              </a:rPr>
              <a:t>A </a:t>
            </a:r>
            <a:r>
              <a:rPr lang="en-US" sz="2600" b="1">
                <a:solidFill>
                  <a:srgbClr val="704430"/>
                </a:solidFill>
                <a:latin typeface="Nunito Bold"/>
                <a:ea typeface="Nunito Bold"/>
                <a:cs typeface="Nunito Bold"/>
                <a:sym typeface="Nunito Bold"/>
              </a:rPr>
              <a:t>Microphone</a:t>
            </a:r>
            <a:r>
              <a:rPr lang="en-US" sz="2600">
                <a:solidFill>
                  <a:srgbClr val="704430"/>
                </a:solidFill>
                <a:latin typeface="Nunito"/>
                <a:ea typeface="Nunito"/>
                <a:cs typeface="Nunito"/>
                <a:sym typeface="Nunito"/>
              </a:rPr>
              <a:t> is a device that </a:t>
            </a:r>
            <a:r>
              <a:rPr lang="en-US" sz="2600" u="sng">
                <a:solidFill>
                  <a:srgbClr val="704430"/>
                </a:solidFill>
                <a:latin typeface="Nunito"/>
                <a:ea typeface="Nunito"/>
                <a:cs typeface="Nunito"/>
                <a:sym typeface="Nunito"/>
              </a:rPr>
              <a:t>translates sound waves into electrical signals</a:t>
            </a:r>
            <a:r>
              <a:rPr lang="en-US" sz="2600">
                <a:solidFill>
                  <a:srgbClr val="704430"/>
                </a:solidFill>
                <a:latin typeface="Nunito"/>
                <a:ea typeface="Nunito"/>
                <a:cs typeface="Nunito"/>
                <a:sym typeface="Nunito"/>
              </a:rPr>
              <a:t> and supports computer-based audio communications.</a:t>
            </a:r>
          </a:p>
        </p:txBody>
      </p:sp>
      <p:sp>
        <p:nvSpPr>
          <p:cNvPr id="42" name="Freeform 42"/>
          <p:cNvSpPr/>
          <p:nvPr/>
        </p:nvSpPr>
        <p:spPr>
          <a:xfrm rot="621110">
            <a:off x="14267027" y="5387884"/>
            <a:ext cx="879685" cy="1750617"/>
          </a:xfrm>
          <a:custGeom>
            <a:avLst/>
            <a:gdLst/>
            <a:ahLst/>
            <a:cxnLst/>
            <a:rect l="l" t="t" r="r" b="b"/>
            <a:pathLst>
              <a:path w="879685" h="1750617">
                <a:moveTo>
                  <a:pt x="0" y="0"/>
                </a:moveTo>
                <a:lnTo>
                  <a:pt x="879686" y="0"/>
                </a:lnTo>
                <a:lnTo>
                  <a:pt x="879686" y="1750617"/>
                </a:lnTo>
                <a:lnTo>
                  <a:pt x="0" y="1750617"/>
                </a:lnTo>
                <a:lnTo>
                  <a:pt x="0" y="0"/>
                </a:lnTo>
                <a:close/>
              </a:path>
            </a:pathLst>
          </a:custGeom>
          <a:blipFill>
            <a:blip r:embed="rId8"/>
            <a:stretch>
              <a:fillRect/>
            </a:stretch>
          </a:blipFill>
        </p:spPr>
        <p:txBody>
          <a:bodyPr/>
          <a:lstStyle/>
          <a:p>
            <a:endParaRPr lang="en-US"/>
          </a:p>
        </p:txBody>
      </p:sp>
      <p:sp>
        <p:nvSpPr>
          <p:cNvPr id="43" name="TextBox 43"/>
          <p:cNvSpPr txBox="1"/>
          <p:nvPr/>
        </p:nvSpPr>
        <p:spPr>
          <a:xfrm>
            <a:off x="4991497" y="218123"/>
            <a:ext cx="12824495" cy="2562225"/>
          </a:xfrm>
          <a:prstGeom prst="rect">
            <a:avLst/>
          </a:prstGeom>
        </p:spPr>
        <p:txBody>
          <a:bodyPr lIns="0" tIns="0" rIns="0" bIns="0" rtlCol="0" anchor="t">
            <a:spAutoFit/>
          </a:bodyPr>
          <a:lstStyle/>
          <a:p>
            <a:pPr algn="ctr">
              <a:lnSpc>
                <a:spcPts val="9900"/>
              </a:lnSpc>
            </a:pPr>
            <a:r>
              <a:rPr lang="en-US" sz="9000" spc="-270">
                <a:solidFill>
                  <a:srgbClr val="FFF3ED"/>
                </a:solidFill>
                <a:latin typeface="Marykate"/>
                <a:ea typeface="Marykate"/>
                <a:cs typeface="Marykate"/>
                <a:sym typeface="Marykate"/>
              </a:rPr>
              <a:t>Common External Hardware Components </a:t>
            </a:r>
            <a:r>
              <a:rPr lang="en-US" sz="9000" spc="-270">
                <a:solidFill>
                  <a:srgbClr val="704430"/>
                </a:solidFill>
                <a:latin typeface="Marykate"/>
                <a:ea typeface="Marykate"/>
                <a:cs typeface="Marykate"/>
                <a:sym typeface="Marykate"/>
              </a:rPr>
              <a:t>(Inputs)</a:t>
            </a:r>
            <a:r>
              <a:rPr lang="en-US" sz="9000" spc="-270">
                <a:solidFill>
                  <a:srgbClr val="FFF3ED"/>
                </a:solidFill>
                <a:latin typeface="Marykate"/>
                <a:ea typeface="Marykate"/>
                <a:cs typeface="Marykate"/>
                <a:sym typeface="Marykate"/>
              </a:rPr>
              <a:t>:</a:t>
            </a:r>
          </a:p>
        </p:txBody>
      </p:sp>
      <p:sp>
        <p:nvSpPr>
          <p:cNvPr id="44" name="TextBox 44"/>
          <p:cNvSpPr txBox="1"/>
          <p:nvPr/>
        </p:nvSpPr>
        <p:spPr>
          <a:xfrm>
            <a:off x="12502768" y="3552273"/>
            <a:ext cx="4438650" cy="446276"/>
          </a:xfrm>
          <a:prstGeom prst="rect">
            <a:avLst/>
          </a:prstGeom>
        </p:spPr>
        <p:txBody>
          <a:bodyPr lIns="0" tIns="0" rIns="0" bIns="0" rtlCol="0" anchor="t">
            <a:spAutoFit/>
          </a:bodyPr>
          <a:lstStyle/>
          <a:p>
            <a:pPr algn="ctr">
              <a:lnSpc>
                <a:spcPts val="3640"/>
              </a:lnSpc>
              <a:spcBef>
                <a:spcPct val="0"/>
              </a:spcBef>
            </a:pPr>
            <a:r>
              <a:rPr lang="en-US" sz="2600" b="1" dirty="0">
                <a:solidFill>
                  <a:srgbClr val="704430"/>
                </a:solidFill>
                <a:latin typeface="Nunito Bold"/>
                <a:ea typeface="Nunito Bold"/>
                <a:cs typeface="Nunito Bold"/>
                <a:sym typeface="Nunito Bold"/>
              </a:rPr>
              <a:t>Source:  </a:t>
            </a:r>
            <a:r>
              <a:rPr lang="en-US" sz="2600" b="1" u="sng" dirty="0">
                <a:solidFill>
                  <a:srgbClr val="704430"/>
                </a:solidFill>
                <a:latin typeface="Nunito Bold"/>
                <a:ea typeface="Nunito Bold"/>
                <a:cs typeface="Nunito Bold"/>
                <a:sym typeface="Nunito Bold"/>
                <a:hlinkClick r:id="rId9" tooltip="https://uomus.edu.iq/img/lectures21/MUCLecture_2022_910622.pdf">
                  <a:extLst>
                    <a:ext uri="{A12FA001-AC4F-418D-AE19-62706E023703}">
                      <ahyp:hlinkClr xmlns:ahyp="http://schemas.microsoft.com/office/drawing/2018/hyperlinkcolor" val="tx"/>
                    </a:ext>
                  </a:extLst>
                </a:hlinkClick>
              </a:rPr>
              <a:t>Computer Hardware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6431978" y="3012496"/>
            <a:ext cx="5435227" cy="5013616"/>
            <a:chOff x="0" y="0"/>
            <a:chExt cx="1570252" cy="1448447"/>
          </a:xfrm>
        </p:grpSpPr>
        <p:sp>
          <p:nvSpPr>
            <p:cNvPr id="4" name="Freeform 4"/>
            <p:cNvSpPr/>
            <p:nvPr/>
          </p:nvSpPr>
          <p:spPr>
            <a:xfrm>
              <a:off x="92710" y="106680"/>
              <a:ext cx="1466112" cy="1329067"/>
            </a:xfrm>
            <a:custGeom>
              <a:avLst/>
              <a:gdLst/>
              <a:ahLst/>
              <a:cxnLst/>
              <a:rect l="l" t="t" r="r" b="b"/>
              <a:pathLst>
                <a:path w="1466112" h="1329067">
                  <a:moveTo>
                    <a:pt x="1439442" y="1139837"/>
                  </a:moveTo>
                  <a:cubicBezTo>
                    <a:pt x="1439442" y="1227467"/>
                    <a:pt x="1363242" y="1298587"/>
                    <a:pt x="1281962" y="1298587"/>
                  </a:cubicBezTo>
                  <a:lnTo>
                    <a:pt x="66040" y="1298587"/>
                  </a:lnTo>
                  <a:cubicBezTo>
                    <a:pt x="43180" y="1298587"/>
                    <a:pt x="20320" y="1293507"/>
                    <a:pt x="0" y="1284617"/>
                  </a:cubicBezTo>
                  <a:cubicBezTo>
                    <a:pt x="26670" y="1312557"/>
                    <a:pt x="63500" y="1329067"/>
                    <a:pt x="103471" y="1329067"/>
                  </a:cubicBezTo>
                  <a:lnTo>
                    <a:pt x="1320062" y="1329067"/>
                  </a:lnTo>
                  <a:cubicBezTo>
                    <a:pt x="1400072" y="1329067"/>
                    <a:pt x="1466112" y="1263027"/>
                    <a:pt x="1466112" y="1183017"/>
                  </a:cubicBezTo>
                  <a:lnTo>
                    <a:pt x="1466112" y="95250"/>
                  </a:lnTo>
                  <a:cubicBezTo>
                    <a:pt x="1466112" y="58420"/>
                    <a:pt x="1452142" y="25400"/>
                    <a:pt x="1430552" y="0"/>
                  </a:cubicBezTo>
                  <a:cubicBezTo>
                    <a:pt x="1436902" y="16510"/>
                    <a:pt x="1439442" y="34290"/>
                    <a:pt x="1439442" y="52070"/>
                  </a:cubicBezTo>
                  <a:lnTo>
                    <a:pt x="1439442" y="1139837"/>
                  </a:lnTo>
                  <a:close/>
                </a:path>
              </a:pathLst>
            </a:custGeom>
            <a:solidFill>
              <a:srgbClr val="704430"/>
            </a:solidFill>
          </p:spPr>
          <p:txBody>
            <a:bodyPr/>
            <a:lstStyle/>
            <a:p>
              <a:endParaRPr lang="en-US"/>
            </a:p>
          </p:txBody>
        </p:sp>
        <p:sp>
          <p:nvSpPr>
            <p:cNvPr id="5" name="Freeform 5"/>
            <p:cNvSpPr/>
            <p:nvPr/>
          </p:nvSpPr>
          <p:spPr>
            <a:xfrm>
              <a:off x="12700" y="12700"/>
              <a:ext cx="1505482" cy="1379867"/>
            </a:xfrm>
            <a:custGeom>
              <a:avLst/>
              <a:gdLst/>
              <a:ahLst/>
              <a:cxnLst/>
              <a:rect l="l" t="t" r="r" b="b"/>
              <a:pathLst>
                <a:path w="1505482" h="1379867">
                  <a:moveTo>
                    <a:pt x="146050" y="1379867"/>
                  </a:moveTo>
                  <a:lnTo>
                    <a:pt x="1359432" y="1379867"/>
                  </a:lnTo>
                  <a:cubicBezTo>
                    <a:pt x="1439442" y="1379867"/>
                    <a:pt x="1505482" y="1313827"/>
                    <a:pt x="1505482" y="1233817"/>
                  </a:cubicBezTo>
                  <a:lnTo>
                    <a:pt x="1505482" y="146050"/>
                  </a:lnTo>
                  <a:cubicBezTo>
                    <a:pt x="1505482" y="66040"/>
                    <a:pt x="1439442" y="0"/>
                    <a:pt x="1359432" y="0"/>
                  </a:cubicBezTo>
                  <a:lnTo>
                    <a:pt x="146050" y="0"/>
                  </a:lnTo>
                  <a:cubicBezTo>
                    <a:pt x="66040" y="0"/>
                    <a:pt x="0" y="66040"/>
                    <a:pt x="0" y="146050"/>
                  </a:cubicBezTo>
                  <a:lnTo>
                    <a:pt x="0" y="1233817"/>
                  </a:lnTo>
                  <a:cubicBezTo>
                    <a:pt x="0" y="1315097"/>
                    <a:pt x="66040" y="1379867"/>
                    <a:pt x="146050" y="1379867"/>
                  </a:cubicBezTo>
                  <a:close/>
                </a:path>
              </a:pathLst>
            </a:custGeom>
            <a:solidFill>
              <a:srgbClr val="B9DDBF"/>
            </a:solidFill>
          </p:spPr>
          <p:txBody>
            <a:bodyPr/>
            <a:lstStyle/>
            <a:p>
              <a:endParaRPr lang="en-US"/>
            </a:p>
          </p:txBody>
        </p:sp>
        <p:sp>
          <p:nvSpPr>
            <p:cNvPr id="6" name="Freeform 6"/>
            <p:cNvSpPr/>
            <p:nvPr/>
          </p:nvSpPr>
          <p:spPr>
            <a:xfrm>
              <a:off x="0" y="0"/>
              <a:ext cx="1570252" cy="1448447"/>
            </a:xfrm>
            <a:custGeom>
              <a:avLst/>
              <a:gdLst/>
              <a:ahLst/>
              <a:cxnLst/>
              <a:rect l="l" t="t" r="r" b="b"/>
              <a:pathLst>
                <a:path w="1570252" h="1448447">
                  <a:moveTo>
                    <a:pt x="1506752" y="74930"/>
                  </a:moveTo>
                  <a:cubicBezTo>
                    <a:pt x="1478812" y="30480"/>
                    <a:pt x="1429282" y="0"/>
                    <a:pt x="1372132" y="0"/>
                  </a:cubicBezTo>
                  <a:lnTo>
                    <a:pt x="158750" y="0"/>
                  </a:lnTo>
                  <a:cubicBezTo>
                    <a:pt x="71120" y="0"/>
                    <a:pt x="0" y="71120"/>
                    <a:pt x="0" y="158750"/>
                  </a:cubicBezTo>
                  <a:lnTo>
                    <a:pt x="0" y="1246517"/>
                  </a:lnTo>
                  <a:cubicBezTo>
                    <a:pt x="0" y="1298587"/>
                    <a:pt x="25400" y="1344307"/>
                    <a:pt x="63500" y="1373517"/>
                  </a:cubicBezTo>
                  <a:cubicBezTo>
                    <a:pt x="91440" y="1417967"/>
                    <a:pt x="140970" y="1448447"/>
                    <a:pt x="197347" y="1448447"/>
                  </a:cubicBezTo>
                  <a:lnTo>
                    <a:pt x="1411502" y="1448447"/>
                  </a:lnTo>
                  <a:cubicBezTo>
                    <a:pt x="1499132" y="1448447"/>
                    <a:pt x="1570252" y="1377327"/>
                    <a:pt x="1570252" y="1289697"/>
                  </a:cubicBezTo>
                  <a:lnTo>
                    <a:pt x="1570252" y="201930"/>
                  </a:lnTo>
                  <a:cubicBezTo>
                    <a:pt x="1570252" y="149860"/>
                    <a:pt x="1544852" y="104140"/>
                    <a:pt x="1506752" y="74930"/>
                  </a:cubicBezTo>
                  <a:close/>
                  <a:moveTo>
                    <a:pt x="12700" y="1246517"/>
                  </a:moveTo>
                  <a:lnTo>
                    <a:pt x="12700" y="158750"/>
                  </a:lnTo>
                  <a:cubicBezTo>
                    <a:pt x="12700" y="78740"/>
                    <a:pt x="78740" y="12700"/>
                    <a:pt x="158750" y="12700"/>
                  </a:cubicBezTo>
                  <a:lnTo>
                    <a:pt x="1372132" y="12700"/>
                  </a:lnTo>
                  <a:cubicBezTo>
                    <a:pt x="1452142" y="12700"/>
                    <a:pt x="1518182" y="78740"/>
                    <a:pt x="1518182" y="158750"/>
                  </a:cubicBezTo>
                  <a:lnTo>
                    <a:pt x="1518182" y="1246517"/>
                  </a:lnTo>
                  <a:cubicBezTo>
                    <a:pt x="1518182" y="1326527"/>
                    <a:pt x="1452142" y="1392567"/>
                    <a:pt x="1372132" y="1392567"/>
                  </a:cubicBezTo>
                  <a:lnTo>
                    <a:pt x="158750" y="1392567"/>
                  </a:lnTo>
                  <a:cubicBezTo>
                    <a:pt x="78740" y="1392567"/>
                    <a:pt x="12700" y="1327797"/>
                    <a:pt x="12700" y="1246517"/>
                  </a:cubicBezTo>
                  <a:close/>
                  <a:moveTo>
                    <a:pt x="1558822" y="1289697"/>
                  </a:moveTo>
                  <a:cubicBezTo>
                    <a:pt x="1558822" y="1369707"/>
                    <a:pt x="1491512" y="1435747"/>
                    <a:pt x="1411502" y="1435747"/>
                  </a:cubicBezTo>
                  <a:lnTo>
                    <a:pt x="197347" y="1435747"/>
                  </a:lnTo>
                  <a:cubicBezTo>
                    <a:pt x="157480" y="1435747"/>
                    <a:pt x="120650" y="1419237"/>
                    <a:pt x="93980" y="1391297"/>
                  </a:cubicBezTo>
                  <a:cubicBezTo>
                    <a:pt x="114300" y="1400187"/>
                    <a:pt x="135890" y="1405267"/>
                    <a:pt x="160020" y="1405267"/>
                  </a:cubicBezTo>
                  <a:lnTo>
                    <a:pt x="1373402" y="1405267"/>
                  </a:lnTo>
                  <a:cubicBezTo>
                    <a:pt x="1461032" y="1405267"/>
                    <a:pt x="1532152" y="1334147"/>
                    <a:pt x="1532152" y="1246517"/>
                  </a:cubicBezTo>
                  <a:lnTo>
                    <a:pt x="1532152" y="158750"/>
                  </a:lnTo>
                  <a:cubicBezTo>
                    <a:pt x="1532152" y="140970"/>
                    <a:pt x="1528342" y="123190"/>
                    <a:pt x="1523262" y="106680"/>
                  </a:cubicBezTo>
                  <a:cubicBezTo>
                    <a:pt x="1544852" y="132080"/>
                    <a:pt x="1558822" y="165100"/>
                    <a:pt x="1558822" y="201930"/>
                  </a:cubicBezTo>
                  <a:lnTo>
                    <a:pt x="1558822" y="1289697"/>
                  </a:lnTo>
                  <a:close/>
                </a:path>
              </a:pathLst>
            </a:custGeom>
            <a:solidFill>
              <a:srgbClr val="704430"/>
            </a:solidFill>
          </p:spPr>
          <p:txBody>
            <a:bodyPr/>
            <a:lstStyle/>
            <a:p>
              <a:endParaRPr lang="en-US"/>
            </a:p>
          </p:txBody>
        </p:sp>
      </p:grpSp>
      <p:grpSp>
        <p:nvGrpSpPr>
          <p:cNvPr id="7" name="Group 7"/>
          <p:cNvGrpSpPr/>
          <p:nvPr/>
        </p:nvGrpSpPr>
        <p:grpSpPr>
          <a:xfrm>
            <a:off x="6785441" y="3377290"/>
            <a:ext cx="4618304" cy="823276"/>
            <a:chOff x="0" y="0"/>
            <a:chExt cx="10736290" cy="1913890"/>
          </a:xfrm>
        </p:grpSpPr>
        <p:sp>
          <p:nvSpPr>
            <p:cNvPr id="8" name="Freeform 8"/>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9" name="Freeform 9"/>
          <p:cNvSpPr/>
          <p:nvPr/>
        </p:nvSpPr>
        <p:spPr>
          <a:xfrm>
            <a:off x="10680884" y="3567051"/>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12419656" y="2003917"/>
            <a:ext cx="5435227" cy="6693163"/>
            <a:chOff x="0" y="0"/>
            <a:chExt cx="1570252" cy="1933673"/>
          </a:xfrm>
        </p:grpSpPr>
        <p:sp>
          <p:nvSpPr>
            <p:cNvPr id="11" name="Freeform 11"/>
            <p:cNvSpPr/>
            <p:nvPr/>
          </p:nvSpPr>
          <p:spPr>
            <a:xfrm>
              <a:off x="92710" y="106680"/>
              <a:ext cx="1466112" cy="1814293"/>
            </a:xfrm>
            <a:custGeom>
              <a:avLst/>
              <a:gdLst/>
              <a:ahLst/>
              <a:cxnLst/>
              <a:rect l="l" t="t" r="r" b="b"/>
              <a:pathLst>
                <a:path w="1466112" h="1814293">
                  <a:moveTo>
                    <a:pt x="1439442" y="1625063"/>
                  </a:moveTo>
                  <a:cubicBezTo>
                    <a:pt x="1439442" y="1712693"/>
                    <a:pt x="1363242" y="1783813"/>
                    <a:pt x="1281962" y="1783813"/>
                  </a:cubicBezTo>
                  <a:lnTo>
                    <a:pt x="66040" y="1783813"/>
                  </a:lnTo>
                  <a:cubicBezTo>
                    <a:pt x="43180" y="1783813"/>
                    <a:pt x="20320" y="1778733"/>
                    <a:pt x="0" y="1769843"/>
                  </a:cubicBezTo>
                  <a:cubicBezTo>
                    <a:pt x="26670" y="1797783"/>
                    <a:pt x="63500" y="1814293"/>
                    <a:pt x="103471" y="1814293"/>
                  </a:cubicBezTo>
                  <a:lnTo>
                    <a:pt x="1320062" y="1814293"/>
                  </a:lnTo>
                  <a:cubicBezTo>
                    <a:pt x="1400072" y="1814293"/>
                    <a:pt x="1466112" y="1748253"/>
                    <a:pt x="1466112" y="1668243"/>
                  </a:cubicBezTo>
                  <a:lnTo>
                    <a:pt x="1466112" y="95250"/>
                  </a:lnTo>
                  <a:cubicBezTo>
                    <a:pt x="1466112" y="58420"/>
                    <a:pt x="1452142" y="25400"/>
                    <a:pt x="1430552" y="0"/>
                  </a:cubicBezTo>
                  <a:cubicBezTo>
                    <a:pt x="1436902" y="16510"/>
                    <a:pt x="1439442" y="34290"/>
                    <a:pt x="1439442" y="52070"/>
                  </a:cubicBezTo>
                  <a:lnTo>
                    <a:pt x="1439442" y="1625063"/>
                  </a:lnTo>
                  <a:close/>
                </a:path>
              </a:pathLst>
            </a:custGeom>
            <a:solidFill>
              <a:srgbClr val="704430"/>
            </a:solidFill>
          </p:spPr>
          <p:txBody>
            <a:bodyPr/>
            <a:lstStyle/>
            <a:p>
              <a:endParaRPr lang="en-US"/>
            </a:p>
          </p:txBody>
        </p:sp>
        <p:sp>
          <p:nvSpPr>
            <p:cNvPr id="12" name="Freeform 12"/>
            <p:cNvSpPr/>
            <p:nvPr/>
          </p:nvSpPr>
          <p:spPr>
            <a:xfrm>
              <a:off x="12700" y="12700"/>
              <a:ext cx="1505482" cy="1865093"/>
            </a:xfrm>
            <a:custGeom>
              <a:avLst/>
              <a:gdLst/>
              <a:ahLst/>
              <a:cxnLst/>
              <a:rect l="l" t="t" r="r" b="b"/>
              <a:pathLst>
                <a:path w="1505482" h="1865093">
                  <a:moveTo>
                    <a:pt x="146050" y="1865093"/>
                  </a:moveTo>
                  <a:lnTo>
                    <a:pt x="1359432" y="1865093"/>
                  </a:lnTo>
                  <a:cubicBezTo>
                    <a:pt x="1439442" y="1865093"/>
                    <a:pt x="1505482" y="1799053"/>
                    <a:pt x="1505482" y="1719043"/>
                  </a:cubicBezTo>
                  <a:lnTo>
                    <a:pt x="1505482" y="146050"/>
                  </a:lnTo>
                  <a:cubicBezTo>
                    <a:pt x="1505482" y="66040"/>
                    <a:pt x="1439442" y="0"/>
                    <a:pt x="1359432" y="0"/>
                  </a:cubicBezTo>
                  <a:lnTo>
                    <a:pt x="146050" y="0"/>
                  </a:lnTo>
                  <a:cubicBezTo>
                    <a:pt x="66040" y="0"/>
                    <a:pt x="0" y="66040"/>
                    <a:pt x="0" y="146050"/>
                  </a:cubicBezTo>
                  <a:lnTo>
                    <a:pt x="0" y="1719043"/>
                  </a:lnTo>
                  <a:cubicBezTo>
                    <a:pt x="0" y="1800323"/>
                    <a:pt x="66040" y="1865093"/>
                    <a:pt x="146050" y="1865093"/>
                  </a:cubicBezTo>
                  <a:close/>
                </a:path>
              </a:pathLst>
            </a:custGeom>
            <a:solidFill>
              <a:srgbClr val="FFF3ED"/>
            </a:solidFill>
          </p:spPr>
          <p:txBody>
            <a:bodyPr/>
            <a:lstStyle/>
            <a:p>
              <a:endParaRPr lang="en-US"/>
            </a:p>
          </p:txBody>
        </p:sp>
        <p:sp>
          <p:nvSpPr>
            <p:cNvPr id="13" name="Freeform 13"/>
            <p:cNvSpPr/>
            <p:nvPr/>
          </p:nvSpPr>
          <p:spPr>
            <a:xfrm>
              <a:off x="0" y="0"/>
              <a:ext cx="1570252" cy="1933673"/>
            </a:xfrm>
            <a:custGeom>
              <a:avLst/>
              <a:gdLst/>
              <a:ahLst/>
              <a:cxnLst/>
              <a:rect l="l" t="t" r="r" b="b"/>
              <a:pathLst>
                <a:path w="1570252" h="1933673">
                  <a:moveTo>
                    <a:pt x="1506752" y="74930"/>
                  </a:moveTo>
                  <a:cubicBezTo>
                    <a:pt x="1478812" y="30480"/>
                    <a:pt x="1429282" y="0"/>
                    <a:pt x="1372132" y="0"/>
                  </a:cubicBezTo>
                  <a:lnTo>
                    <a:pt x="158750" y="0"/>
                  </a:lnTo>
                  <a:cubicBezTo>
                    <a:pt x="71120" y="0"/>
                    <a:pt x="0" y="71120"/>
                    <a:pt x="0" y="158750"/>
                  </a:cubicBezTo>
                  <a:lnTo>
                    <a:pt x="0" y="1731743"/>
                  </a:lnTo>
                  <a:cubicBezTo>
                    <a:pt x="0" y="1783813"/>
                    <a:pt x="25400" y="1829533"/>
                    <a:pt x="63500" y="1858743"/>
                  </a:cubicBezTo>
                  <a:cubicBezTo>
                    <a:pt x="91440" y="1903193"/>
                    <a:pt x="140970" y="1933673"/>
                    <a:pt x="197347" y="1933673"/>
                  </a:cubicBezTo>
                  <a:lnTo>
                    <a:pt x="1411502" y="1933673"/>
                  </a:lnTo>
                  <a:cubicBezTo>
                    <a:pt x="1499132" y="1933673"/>
                    <a:pt x="1570252" y="1862553"/>
                    <a:pt x="1570252" y="1774923"/>
                  </a:cubicBezTo>
                  <a:lnTo>
                    <a:pt x="1570252" y="201930"/>
                  </a:lnTo>
                  <a:cubicBezTo>
                    <a:pt x="1570252" y="149860"/>
                    <a:pt x="1544852" y="104140"/>
                    <a:pt x="1506752" y="74930"/>
                  </a:cubicBezTo>
                  <a:close/>
                  <a:moveTo>
                    <a:pt x="12700" y="1731743"/>
                  </a:moveTo>
                  <a:lnTo>
                    <a:pt x="12700" y="158750"/>
                  </a:lnTo>
                  <a:cubicBezTo>
                    <a:pt x="12700" y="78740"/>
                    <a:pt x="78740" y="12700"/>
                    <a:pt x="158750" y="12700"/>
                  </a:cubicBezTo>
                  <a:lnTo>
                    <a:pt x="1372132" y="12700"/>
                  </a:lnTo>
                  <a:cubicBezTo>
                    <a:pt x="1452142" y="12700"/>
                    <a:pt x="1518182" y="78740"/>
                    <a:pt x="1518182" y="158750"/>
                  </a:cubicBezTo>
                  <a:lnTo>
                    <a:pt x="1518182" y="1731743"/>
                  </a:lnTo>
                  <a:cubicBezTo>
                    <a:pt x="1518182" y="1811753"/>
                    <a:pt x="1452142" y="1877793"/>
                    <a:pt x="1372132" y="1877793"/>
                  </a:cubicBezTo>
                  <a:lnTo>
                    <a:pt x="158750" y="1877793"/>
                  </a:lnTo>
                  <a:cubicBezTo>
                    <a:pt x="78740" y="1877793"/>
                    <a:pt x="12700" y="1813023"/>
                    <a:pt x="12700" y="1731743"/>
                  </a:cubicBezTo>
                  <a:close/>
                  <a:moveTo>
                    <a:pt x="1558822" y="1774923"/>
                  </a:moveTo>
                  <a:cubicBezTo>
                    <a:pt x="1558822" y="1854933"/>
                    <a:pt x="1491512" y="1920973"/>
                    <a:pt x="1411502" y="1920973"/>
                  </a:cubicBezTo>
                  <a:lnTo>
                    <a:pt x="197347" y="1920973"/>
                  </a:lnTo>
                  <a:cubicBezTo>
                    <a:pt x="157480" y="1920973"/>
                    <a:pt x="120650" y="1904463"/>
                    <a:pt x="93980" y="1876523"/>
                  </a:cubicBezTo>
                  <a:cubicBezTo>
                    <a:pt x="114300" y="1885413"/>
                    <a:pt x="135890" y="1890493"/>
                    <a:pt x="160020" y="1890493"/>
                  </a:cubicBezTo>
                  <a:lnTo>
                    <a:pt x="1373402" y="1890493"/>
                  </a:lnTo>
                  <a:cubicBezTo>
                    <a:pt x="1461032" y="1890493"/>
                    <a:pt x="1532152" y="1819373"/>
                    <a:pt x="1532152" y="1731743"/>
                  </a:cubicBezTo>
                  <a:lnTo>
                    <a:pt x="1532152" y="158750"/>
                  </a:lnTo>
                  <a:cubicBezTo>
                    <a:pt x="1532152" y="140970"/>
                    <a:pt x="1528342" y="123190"/>
                    <a:pt x="1523262" y="106680"/>
                  </a:cubicBezTo>
                  <a:cubicBezTo>
                    <a:pt x="1544852" y="132080"/>
                    <a:pt x="1558822" y="165100"/>
                    <a:pt x="1558822" y="201930"/>
                  </a:cubicBezTo>
                  <a:lnTo>
                    <a:pt x="1558822" y="1774923"/>
                  </a:lnTo>
                  <a:close/>
                </a:path>
              </a:pathLst>
            </a:custGeom>
            <a:solidFill>
              <a:srgbClr val="704430"/>
            </a:solidFill>
          </p:spPr>
          <p:txBody>
            <a:bodyPr/>
            <a:lstStyle/>
            <a:p>
              <a:endParaRPr lang="en-US"/>
            </a:p>
          </p:txBody>
        </p:sp>
      </p:grpSp>
      <p:grpSp>
        <p:nvGrpSpPr>
          <p:cNvPr id="14" name="Group 14"/>
          <p:cNvGrpSpPr/>
          <p:nvPr/>
        </p:nvGrpSpPr>
        <p:grpSpPr>
          <a:xfrm>
            <a:off x="12773119" y="2368711"/>
            <a:ext cx="4618304" cy="823276"/>
            <a:chOff x="0" y="0"/>
            <a:chExt cx="10736290" cy="1913890"/>
          </a:xfrm>
        </p:grpSpPr>
        <p:sp>
          <p:nvSpPr>
            <p:cNvPr id="15" name="Freeform 15"/>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16" name="Freeform 16"/>
          <p:cNvSpPr/>
          <p:nvPr/>
        </p:nvSpPr>
        <p:spPr>
          <a:xfrm>
            <a:off x="16668562"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7" name="Group 17"/>
          <p:cNvGrpSpPr/>
          <p:nvPr/>
        </p:nvGrpSpPr>
        <p:grpSpPr>
          <a:xfrm>
            <a:off x="800663" y="3377290"/>
            <a:ext cx="5435227" cy="6654182"/>
            <a:chOff x="0" y="0"/>
            <a:chExt cx="1570252" cy="1922411"/>
          </a:xfrm>
        </p:grpSpPr>
        <p:sp>
          <p:nvSpPr>
            <p:cNvPr id="18" name="Freeform 18"/>
            <p:cNvSpPr/>
            <p:nvPr/>
          </p:nvSpPr>
          <p:spPr>
            <a:xfrm>
              <a:off x="92710" y="106680"/>
              <a:ext cx="1466112" cy="1803031"/>
            </a:xfrm>
            <a:custGeom>
              <a:avLst/>
              <a:gdLst/>
              <a:ahLst/>
              <a:cxnLst/>
              <a:rect l="l" t="t" r="r" b="b"/>
              <a:pathLst>
                <a:path w="1466112" h="1803031">
                  <a:moveTo>
                    <a:pt x="1439442" y="1613801"/>
                  </a:moveTo>
                  <a:cubicBezTo>
                    <a:pt x="1439442" y="1701431"/>
                    <a:pt x="1363242" y="1772551"/>
                    <a:pt x="1281962" y="1772551"/>
                  </a:cubicBezTo>
                  <a:lnTo>
                    <a:pt x="66040" y="1772551"/>
                  </a:lnTo>
                  <a:cubicBezTo>
                    <a:pt x="43180" y="1772551"/>
                    <a:pt x="20320" y="1767471"/>
                    <a:pt x="0" y="1758581"/>
                  </a:cubicBezTo>
                  <a:cubicBezTo>
                    <a:pt x="26670" y="1786521"/>
                    <a:pt x="63500" y="1803031"/>
                    <a:pt x="103471" y="1803031"/>
                  </a:cubicBezTo>
                  <a:lnTo>
                    <a:pt x="1320062" y="1803031"/>
                  </a:lnTo>
                  <a:cubicBezTo>
                    <a:pt x="1400072" y="1803031"/>
                    <a:pt x="1466112" y="1736991"/>
                    <a:pt x="1466112" y="1656981"/>
                  </a:cubicBezTo>
                  <a:lnTo>
                    <a:pt x="1466112" y="95250"/>
                  </a:lnTo>
                  <a:cubicBezTo>
                    <a:pt x="1466112" y="58420"/>
                    <a:pt x="1452142" y="25400"/>
                    <a:pt x="1430552" y="0"/>
                  </a:cubicBezTo>
                  <a:cubicBezTo>
                    <a:pt x="1436902" y="16510"/>
                    <a:pt x="1439442" y="34290"/>
                    <a:pt x="1439442" y="52070"/>
                  </a:cubicBezTo>
                  <a:lnTo>
                    <a:pt x="1439442" y="1613801"/>
                  </a:lnTo>
                  <a:close/>
                </a:path>
              </a:pathLst>
            </a:custGeom>
            <a:solidFill>
              <a:srgbClr val="704430"/>
            </a:solidFill>
          </p:spPr>
          <p:txBody>
            <a:bodyPr/>
            <a:lstStyle/>
            <a:p>
              <a:endParaRPr lang="en-US"/>
            </a:p>
          </p:txBody>
        </p:sp>
        <p:sp>
          <p:nvSpPr>
            <p:cNvPr id="19" name="Freeform 19"/>
            <p:cNvSpPr/>
            <p:nvPr/>
          </p:nvSpPr>
          <p:spPr>
            <a:xfrm>
              <a:off x="12700" y="12700"/>
              <a:ext cx="1505482" cy="1853831"/>
            </a:xfrm>
            <a:custGeom>
              <a:avLst/>
              <a:gdLst/>
              <a:ahLst/>
              <a:cxnLst/>
              <a:rect l="l" t="t" r="r" b="b"/>
              <a:pathLst>
                <a:path w="1505482" h="1853831">
                  <a:moveTo>
                    <a:pt x="146050" y="1853831"/>
                  </a:moveTo>
                  <a:lnTo>
                    <a:pt x="1359432" y="1853831"/>
                  </a:lnTo>
                  <a:cubicBezTo>
                    <a:pt x="1439442" y="1853831"/>
                    <a:pt x="1505482" y="1787791"/>
                    <a:pt x="1505482" y="1707781"/>
                  </a:cubicBezTo>
                  <a:lnTo>
                    <a:pt x="1505482" y="146050"/>
                  </a:lnTo>
                  <a:cubicBezTo>
                    <a:pt x="1505482" y="66040"/>
                    <a:pt x="1439442" y="0"/>
                    <a:pt x="1359432" y="0"/>
                  </a:cubicBezTo>
                  <a:lnTo>
                    <a:pt x="146050" y="0"/>
                  </a:lnTo>
                  <a:cubicBezTo>
                    <a:pt x="66040" y="0"/>
                    <a:pt x="0" y="66040"/>
                    <a:pt x="0" y="146050"/>
                  </a:cubicBezTo>
                  <a:lnTo>
                    <a:pt x="0" y="1707781"/>
                  </a:lnTo>
                  <a:cubicBezTo>
                    <a:pt x="0" y="1789061"/>
                    <a:pt x="66040" y="1853831"/>
                    <a:pt x="146050" y="1853831"/>
                  </a:cubicBezTo>
                  <a:close/>
                </a:path>
              </a:pathLst>
            </a:custGeom>
            <a:solidFill>
              <a:srgbClr val="FFF3ED"/>
            </a:solidFill>
          </p:spPr>
          <p:txBody>
            <a:bodyPr/>
            <a:lstStyle/>
            <a:p>
              <a:endParaRPr lang="en-US"/>
            </a:p>
          </p:txBody>
        </p:sp>
        <p:sp>
          <p:nvSpPr>
            <p:cNvPr id="20" name="Freeform 20"/>
            <p:cNvSpPr/>
            <p:nvPr/>
          </p:nvSpPr>
          <p:spPr>
            <a:xfrm>
              <a:off x="0" y="0"/>
              <a:ext cx="1570252" cy="1922411"/>
            </a:xfrm>
            <a:custGeom>
              <a:avLst/>
              <a:gdLst/>
              <a:ahLst/>
              <a:cxnLst/>
              <a:rect l="l" t="t" r="r" b="b"/>
              <a:pathLst>
                <a:path w="1570252" h="1922411">
                  <a:moveTo>
                    <a:pt x="1506752" y="74930"/>
                  </a:moveTo>
                  <a:cubicBezTo>
                    <a:pt x="1478812" y="30480"/>
                    <a:pt x="1429282" y="0"/>
                    <a:pt x="1372132" y="0"/>
                  </a:cubicBezTo>
                  <a:lnTo>
                    <a:pt x="158750" y="0"/>
                  </a:lnTo>
                  <a:cubicBezTo>
                    <a:pt x="71120" y="0"/>
                    <a:pt x="0" y="71120"/>
                    <a:pt x="0" y="158750"/>
                  </a:cubicBezTo>
                  <a:lnTo>
                    <a:pt x="0" y="1720481"/>
                  </a:lnTo>
                  <a:cubicBezTo>
                    <a:pt x="0" y="1772551"/>
                    <a:pt x="25400" y="1818271"/>
                    <a:pt x="63500" y="1847481"/>
                  </a:cubicBezTo>
                  <a:cubicBezTo>
                    <a:pt x="91440" y="1891931"/>
                    <a:pt x="140970" y="1922411"/>
                    <a:pt x="197347" y="1922411"/>
                  </a:cubicBezTo>
                  <a:lnTo>
                    <a:pt x="1411502" y="1922411"/>
                  </a:lnTo>
                  <a:cubicBezTo>
                    <a:pt x="1499132" y="1922411"/>
                    <a:pt x="1570252" y="1851291"/>
                    <a:pt x="1570252" y="1763661"/>
                  </a:cubicBezTo>
                  <a:lnTo>
                    <a:pt x="1570252" y="201930"/>
                  </a:lnTo>
                  <a:cubicBezTo>
                    <a:pt x="1570252" y="149860"/>
                    <a:pt x="1544852" y="104140"/>
                    <a:pt x="1506752" y="74930"/>
                  </a:cubicBezTo>
                  <a:close/>
                  <a:moveTo>
                    <a:pt x="12700" y="1720481"/>
                  </a:moveTo>
                  <a:lnTo>
                    <a:pt x="12700" y="158750"/>
                  </a:lnTo>
                  <a:cubicBezTo>
                    <a:pt x="12700" y="78740"/>
                    <a:pt x="78740" y="12700"/>
                    <a:pt x="158750" y="12700"/>
                  </a:cubicBezTo>
                  <a:lnTo>
                    <a:pt x="1372132" y="12700"/>
                  </a:lnTo>
                  <a:cubicBezTo>
                    <a:pt x="1452142" y="12700"/>
                    <a:pt x="1518182" y="78740"/>
                    <a:pt x="1518182" y="158750"/>
                  </a:cubicBezTo>
                  <a:lnTo>
                    <a:pt x="1518182" y="1720481"/>
                  </a:lnTo>
                  <a:cubicBezTo>
                    <a:pt x="1518182" y="1800491"/>
                    <a:pt x="1452142" y="1866531"/>
                    <a:pt x="1372132" y="1866531"/>
                  </a:cubicBezTo>
                  <a:lnTo>
                    <a:pt x="158750" y="1866531"/>
                  </a:lnTo>
                  <a:cubicBezTo>
                    <a:pt x="78740" y="1866531"/>
                    <a:pt x="12700" y="1801761"/>
                    <a:pt x="12700" y="1720481"/>
                  </a:cubicBezTo>
                  <a:close/>
                  <a:moveTo>
                    <a:pt x="1558822" y="1763661"/>
                  </a:moveTo>
                  <a:cubicBezTo>
                    <a:pt x="1558822" y="1843671"/>
                    <a:pt x="1491512" y="1909711"/>
                    <a:pt x="1411502" y="1909711"/>
                  </a:cubicBezTo>
                  <a:lnTo>
                    <a:pt x="197347" y="1909711"/>
                  </a:lnTo>
                  <a:cubicBezTo>
                    <a:pt x="157480" y="1909711"/>
                    <a:pt x="120650" y="1893201"/>
                    <a:pt x="93980" y="1865261"/>
                  </a:cubicBezTo>
                  <a:cubicBezTo>
                    <a:pt x="114300" y="1874151"/>
                    <a:pt x="135890" y="1879231"/>
                    <a:pt x="160020" y="1879231"/>
                  </a:cubicBezTo>
                  <a:lnTo>
                    <a:pt x="1373402" y="1879231"/>
                  </a:lnTo>
                  <a:cubicBezTo>
                    <a:pt x="1461032" y="1879231"/>
                    <a:pt x="1532152" y="1808111"/>
                    <a:pt x="1532152" y="1720481"/>
                  </a:cubicBezTo>
                  <a:lnTo>
                    <a:pt x="1532152" y="158750"/>
                  </a:lnTo>
                  <a:cubicBezTo>
                    <a:pt x="1532152" y="140970"/>
                    <a:pt x="1528342" y="123190"/>
                    <a:pt x="1523262" y="106680"/>
                  </a:cubicBezTo>
                  <a:cubicBezTo>
                    <a:pt x="1544852" y="132080"/>
                    <a:pt x="1558822" y="165100"/>
                    <a:pt x="1558822" y="201930"/>
                  </a:cubicBezTo>
                  <a:lnTo>
                    <a:pt x="1558822" y="1763661"/>
                  </a:lnTo>
                  <a:close/>
                </a:path>
              </a:pathLst>
            </a:custGeom>
            <a:solidFill>
              <a:srgbClr val="704430"/>
            </a:solidFill>
          </p:spPr>
          <p:txBody>
            <a:bodyPr/>
            <a:lstStyle/>
            <a:p>
              <a:endParaRPr lang="en-US"/>
            </a:p>
          </p:txBody>
        </p:sp>
      </p:grpSp>
      <p:grpSp>
        <p:nvGrpSpPr>
          <p:cNvPr id="21" name="Group 21"/>
          <p:cNvGrpSpPr/>
          <p:nvPr/>
        </p:nvGrpSpPr>
        <p:grpSpPr>
          <a:xfrm>
            <a:off x="1154126" y="3788927"/>
            <a:ext cx="4618304" cy="823276"/>
            <a:chOff x="0" y="0"/>
            <a:chExt cx="6157738" cy="1097701"/>
          </a:xfrm>
        </p:grpSpPr>
        <p:grpSp>
          <p:nvGrpSpPr>
            <p:cNvPr id="22" name="Group 22"/>
            <p:cNvGrpSpPr/>
            <p:nvPr/>
          </p:nvGrpSpPr>
          <p:grpSpPr>
            <a:xfrm>
              <a:off x="0" y="0"/>
              <a:ext cx="6157738" cy="1097701"/>
              <a:chOff x="0" y="0"/>
              <a:chExt cx="10736290" cy="1913890"/>
            </a:xfrm>
          </p:grpSpPr>
          <p:sp>
            <p:nvSpPr>
              <p:cNvPr id="23" name="Freeform 23"/>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24" name="Freeform 24"/>
            <p:cNvSpPr/>
            <p:nvPr/>
          </p:nvSpPr>
          <p:spPr>
            <a:xfrm>
              <a:off x="5193924" y="253015"/>
              <a:ext cx="448649" cy="508384"/>
            </a:xfrm>
            <a:custGeom>
              <a:avLst/>
              <a:gdLst/>
              <a:ahLst/>
              <a:cxnLst/>
              <a:rect l="l" t="t" r="r" b="b"/>
              <a:pathLst>
                <a:path w="448649" h="508384">
                  <a:moveTo>
                    <a:pt x="0" y="0"/>
                  </a:moveTo>
                  <a:lnTo>
                    <a:pt x="448649" y="0"/>
                  </a:lnTo>
                  <a:lnTo>
                    <a:pt x="448649" y="508384"/>
                  </a:lnTo>
                  <a:lnTo>
                    <a:pt x="0" y="508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TextBox 25"/>
            <p:cNvSpPr txBox="1"/>
            <p:nvPr/>
          </p:nvSpPr>
          <p:spPr>
            <a:xfrm>
              <a:off x="576707" y="275433"/>
              <a:ext cx="4109609" cy="530224"/>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MONITOR</a:t>
              </a:r>
            </a:p>
          </p:txBody>
        </p:sp>
      </p:grpSp>
      <p:grpSp>
        <p:nvGrpSpPr>
          <p:cNvPr id="26" name="Group 26"/>
          <p:cNvGrpSpPr/>
          <p:nvPr/>
        </p:nvGrpSpPr>
        <p:grpSpPr>
          <a:xfrm>
            <a:off x="1348683" y="4821788"/>
            <a:ext cx="4339187" cy="1956861"/>
            <a:chOff x="0" y="0"/>
            <a:chExt cx="5785583" cy="2609148"/>
          </a:xfrm>
        </p:grpSpPr>
        <p:grpSp>
          <p:nvGrpSpPr>
            <p:cNvPr id="27" name="Group 27"/>
            <p:cNvGrpSpPr/>
            <p:nvPr/>
          </p:nvGrpSpPr>
          <p:grpSpPr>
            <a:xfrm>
              <a:off x="0" y="81510"/>
              <a:ext cx="5785583" cy="2459646"/>
              <a:chOff x="0" y="0"/>
              <a:chExt cx="1142831" cy="485856"/>
            </a:xfrm>
          </p:grpSpPr>
          <p:sp>
            <p:nvSpPr>
              <p:cNvPr id="28" name="Freeform 28"/>
              <p:cNvSpPr/>
              <p:nvPr/>
            </p:nvSpPr>
            <p:spPr>
              <a:xfrm>
                <a:off x="0" y="0"/>
                <a:ext cx="1142831" cy="485856"/>
              </a:xfrm>
              <a:custGeom>
                <a:avLst/>
                <a:gdLst/>
                <a:ahLst/>
                <a:cxnLst/>
                <a:rect l="l" t="t" r="r" b="b"/>
                <a:pathLst>
                  <a:path w="1142831" h="485856">
                    <a:moveTo>
                      <a:pt x="90994" y="0"/>
                    </a:moveTo>
                    <a:lnTo>
                      <a:pt x="1051838" y="0"/>
                    </a:lnTo>
                    <a:cubicBezTo>
                      <a:pt x="1075971" y="0"/>
                      <a:pt x="1099115" y="9587"/>
                      <a:pt x="1116180" y="26651"/>
                    </a:cubicBezTo>
                    <a:cubicBezTo>
                      <a:pt x="1133244" y="43716"/>
                      <a:pt x="1142831" y="66861"/>
                      <a:pt x="1142831" y="90994"/>
                    </a:cubicBezTo>
                    <a:lnTo>
                      <a:pt x="1142831" y="394863"/>
                    </a:lnTo>
                    <a:cubicBezTo>
                      <a:pt x="1142831" y="445117"/>
                      <a:pt x="1102092" y="485856"/>
                      <a:pt x="1051838" y="485856"/>
                    </a:cubicBezTo>
                    <a:lnTo>
                      <a:pt x="90994" y="485856"/>
                    </a:lnTo>
                    <a:cubicBezTo>
                      <a:pt x="40739" y="485856"/>
                      <a:pt x="0" y="445117"/>
                      <a:pt x="0" y="394863"/>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9" name="TextBox 29"/>
              <p:cNvSpPr txBox="1"/>
              <p:nvPr/>
            </p:nvSpPr>
            <p:spPr>
              <a:xfrm>
                <a:off x="0" y="-47625"/>
                <a:ext cx="1142831" cy="533481"/>
              </a:xfrm>
              <a:prstGeom prst="rect">
                <a:avLst/>
              </a:prstGeom>
            </p:spPr>
            <p:txBody>
              <a:bodyPr lIns="50800" tIns="50800" rIns="50800" bIns="50800" rtlCol="0" anchor="ctr"/>
              <a:lstStyle/>
              <a:p>
                <a:pPr algn="ctr">
                  <a:lnSpc>
                    <a:spcPts val="3640"/>
                  </a:lnSpc>
                </a:pPr>
                <a:endParaRPr/>
              </a:p>
            </p:txBody>
          </p:sp>
        </p:grpSp>
        <p:sp>
          <p:nvSpPr>
            <p:cNvPr id="30" name="Freeform 30"/>
            <p:cNvSpPr/>
            <p:nvPr/>
          </p:nvSpPr>
          <p:spPr>
            <a:xfrm>
              <a:off x="1351197" y="0"/>
              <a:ext cx="3083188" cy="2609148"/>
            </a:xfrm>
            <a:custGeom>
              <a:avLst/>
              <a:gdLst/>
              <a:ahLst/>
              <a:cxnLst/>
              <a:rect l="l" t="t" r="r" b="b"/>
              <a:pathLst>
                <a:path w="3083188" h="2609148">
                  <a:moveTo>
                    <a:pt x="0" y="0"/>
                  </a:moveTo>
                  <a:lnTo>
                    <a:pt x="3083188" y="0"/>
                  </a:lnTo>
                  <a:lnTo>
                    <a:pt x="3083188" y="2609148"/>
                  </a:lnTo>
                  <a:lnTo>
                    <a:pt x="0" y="2609148"/>
                  </a:lnTo>
                  <a:lnTo>
                    <a:pt x="0" y="0"/>
                  </a:lnTo>
                  <a:close/>
                </a:path>
              </a:pathLst>
            </a:custGeom>
            <a:blipFill>
              <a:blip r:embed="rId5"/>
              <a:stretch>
                <a:fillRect/>
              </a:stretch>
            </a:blipFill>
          </p:spPr>
          <p:txBody>
            <a:bodyPr/>
            <a:lstStyle/>
            <a:p>
              <a:endParaRPr lang="en-US"/>
            </a:p>
          </p:txBody>
        </p:sp>
      </p:grpSp>
      <p:grpSp>
        <p:nvGrpSpPr>
          <p:cNvPr id="31" name="Group 31"/>
          <p:cNvGrpSpPr/>
          <p:nvPr/>
        </p:nvGrpSpPr>
        <p:grpSpPr>
          <a:xfrm>
            <a:off x="6925000" y="4389150"/>
            <a:ext cx="4339187" cy="1508700"/>
            <a:chOff x="0" y="0"/>
            <a:chExt cx="1142831" cy="397353"/>
          </a:xfrm>
        </p:grpSpPr>
        <p:sp>
          <p:nvSpPr>
            <p:cNvPr id="32" name="Freeform 32"/>
            <p:cNvSpPr/>
            <p:nvPr/>
          </p:nvSpPr>
          <p:spPr>
            <a:xfrm>
              <a:off x="0" y="0"/>
              <a:ext cx="1142831" cy="397353"/>
            </a:xfrm>
            <a:custGeom>
              <a:avLst/>
              <a:gdLst/>
              <a:ahLst/>
              <a:cxnLst/>
              <a:rect l="l" t="t" r="r" b="b"/>
              <a:pathLst>
                <a:path w="1142831" h="397353">
                  <a:moveTo>
                    <a:pt x="90994" y="0"/>
                  </a:moveTo>
                  <a:lnTo>
                    <a:pt x="1051838" y="0"/>
                  </a:lnTo>
                  <a:cubicBezTo>
                    <a:pt x="1075971" y="0"/>
                    <a:pt x="1099115" y="9587"/>
                    <a:pt x="1116180" y="26651"/>
                  </a:cubicBezTo>
                  <a:cubicBezTo>
                    <a:pt x="1133244" y="43716"/>
                    <a:pt x="1142831" y="66861"/>
                    <a:pt x="1142831" y="90994"/>
                  </a:cubicBezTo>
                  <a:lnTo>
                    <a:pt x="1142831" y="306359"/>
                  </a:lnTo>
                  <a:cubicBezTo>
                    <a:pt x="1142831" y="356614"/>
                    <a:pt x="1102092" y="397353"/>
                    <a:pt x="1051838" y="397353"/>
                  </a:cubicBezTo>
                  <a:lnTo>
                    <a:pt x="90994" y="397353"/>
                  </a:lnTo>
                  <a:cubicBezTo>
                    <a:pt x="40739" y="397353"/>
                    <a:pt x="0" y="356614"/>
                    <a:pt x="0" y="306359"/>
                  </a:cubicBezTo>
                  <a:lnTo>
                    <a:pt x="0" y="90994"/>
                  </a:lnTo>
                  <a:cubicBezTo>
                    <a:pt x="0" y="40739"/>
                    <a:pt x="40739" y="0"/>
                    <a:pt x="90994" y="0"/>
                  </a:cubicBezTo>
                  <a:close/>
                </a:path>
              </a:pathLst>
            </a:custGeom>
            <a:solidFill>
              <a:srgbClr val="91B698"/>
            </a:solidFill>
          </p:spPr>
          <p:txBody>
            <a:bodyPr/>
            <a:lstStyle/>
            <a:p>
              <a:endParaRPr lang="en-US"/>
            </a:p>
          </p:txBody>
        </p:sp>
        <p:sp>
          <p:nvSpPr>
            <p:cNvPr id="33" name="TextBox 33"/>
            <p:cNvSpPr txBox="1"/>
            <p:nvPr/>
          </p:nvSpPr>
          <p:spPr>
            <a:xfrm>
              <a:off x="0" y="-47625"/>
              <a:ext cx="1142831" cy="444978"/>
            </a:xfrm>
            <a:prstGeom prst="rect">
              <a:avLst/>
            </a:prstGeom>
          </p:spPr>
          <p:txBody>
            <a:bodyPr lIns="50800" tIns="50800" rIns="50800" bIns="50800" rtlCol="0" anchor="ctr"/>
            <a:lstStyle/>
            <a:p>
              <a:pPr algn="ctr">
                <a:lnSpc>
                  <a:spcPts val="3640"/>
                </a:lnSpc>
              </a:pPr>
              <a:endParaRPr/>
            </a:p>
          </p:txBody>
        </p:sp>
      </p:grpSp>
      <p:sp>
        <p:nvSpPr>
          <p:cNvPr id="34" name="Freeform 34"/>
          <p:cNvSpPr/>
          <p:nvPr/>
        </p:nvSpPr>
        <p:spPr>
          <a:xfrm>
            <a:off x="8337513" y="4328758"/>
            <a:ext cx="1962665" cy="1670718"/>
          </a:xfrm>
          <a:custGeom>
            <a:avLst/>
            <a:gdLst/>
            <a:ahLst/>
            <a:cxnLst/>
            <a:rect l="l" t="t" r="r" b="b"/>
            <a:pathLst>
              <a:path w="1962665" h="1670718">
                <a:moveTo>
                  <a:pt x="0" y="0"/>
                </a:moveTo>
                <a:lnTo>
                  <a:pt x="1962665" y="0"/>
                </a:lnTo>
                <a:lnTo>
                  <a:pt x="1962665" y="1670718"/>
                </a:lnTo>
                <a:lnTo>
                  <a:pt x="0" y="1670718"/>
                </a:lnTo>
                <a:lnTo>
                  <a:pt x="0" y="0"/>
                </a:lnTo>
                <a:close/>
              </a:path>
            </a:pathLst>
          </a:custGeom>
          <a:blipFill>
            <a:blip r:embed="rId6"/>
            <a:stretch>
              <a:fillRect/>
            </a:stretch>
          </a:blipFill>
        </p:spPr>
        <p:txBody>
          <a:bodyPr/>
          <a:lstStyle/>
          <a:p>
            <a:endParaRPr lang="en-US"/>
          </a:p>
        </p:txBody>
      </p:sp>
      <p:grpSp>
        <p:nvGrpSpPr>
          <p:cNvPr id="35" name="Group 35"/>
          <p:cNvGrpSpPr/>
          <p:nvPr/>
        </p:nvGrpSpPr>
        <p:grpSpPr>
          <a:xfrm>
            <a:off x="12920113" y="3438422"/>
            <a:ext cx="4339187" cy="1844735"/>
            <a:chOff x="0" y="0"/>
            <a:chExt cx="1142831" cy="485856"/>
          </a:xfrm>
        </p:grpSpPr>
        <p:sp>
          <p:nvSpPr>
            <p:cNvPr id="36" name="Freeform 36"/>
            <p:cNvSpPr/>
            <p:nvPr/>
          </p:nvSpPr>
          <p:spPr>
            <a:xfrm>
              <a:off x="0" y="0"/>
              <a:ext cx="1142831" cy="485856"/>
            </a:xfrm>
            <a:custGeom>
              <a:avLst/>
              <a:gdLst/>
              <a:ahLst/>
              <a:cxnLst/>
              <a:rect l="l" t="t" r="r" b="b"/>
              <a:pathLst>
                <a:path w="1142831" h="485856">
                  <a:moveTo>
                    <a:pt x="90994" y="0"/>
                  </a:moveTo>
                  <a:lnTo>
                    <a:pt x="1051838" y="0"/>
                  </a:lnTo>
                  <a:cubicBezTo>
                    <a:pt x="1075971" y="0"/>
                    <a:pt x="1099115" y="9587"/>
                    <a:pt x="1116180" y="26651"/>
                  </a:cubicBezTo>
                  <a:cubicBezTo>
                    <a:pt x="1133244" y="43716"/>
                    <a:pt x="1142831" y="66861"/>
                    <a:pt x="1142831" y="90994"/>
                  </a:cubicBezTo>
                  <a:lnTo>
                    <a:pt x="1142831" y="394863"/>
                  </a:lnTo>
                  <a:cubicBezTo>
                    <a:pt x="1142831" y="445117"/>
                    <a:pt x="1102092" y="485856"/>
                    <a:pt x="1051838" y="485856"/>
                  </a:cubicBezTo>
                  <a:lnTo>
                    <a:pt x="90994" y="485856"/>
                  </a:lnTo>
                  <a:cubicBezTo>
                    <a:pt x="40739" y="485856"/>
                    <a:pt x="0" y="445117"/>
                    <a:pt x="0" y="394863"/>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37" name="TextBox 37"/>
            <p:cNvSpPr txBox="1"/>
            <p:nvPr/>
          </p:nvSpPr>
          <p:spPr>
            <a:xfrm>
              <a:off x="0" y="-47625"/>
              <a:ext cx="1142831" cy="533481"/>
            </a:xfrm>
            <a:prstGeom prst="rect">
              <a:avLst/>
            </a:prstGeom>
          </p:spPr>
          <p:txBody>
            <a:bodyPr lIns="50800" tIns="50800" rIns="50800" bIns="50800" rtlCol="0" anchor="ctr"/>
            <a:lstStyle/>
            <a:p>
              <a:pPr algn="ctr">
                <a:lnSpc>
                  <a:spcPts val="3640"/>
                </a:lnSpc>
              </a:pPr>
              <a:endParaRPr/>
            </a:p>
          </p:txBody>
        </p:sp>
      </p:grpSp>
      <p:sp>
        <p:nvSpPr>
          <p:cNvPr id="38" name="TextBox 38"/>
          <p:cNvSpPr txBox="1"/>
          <p:nvPr/>
        </p:nvSpPr>
        <p:spPr>
          <a:xfrm>
            <a:off x="13205649" y="2591954"/>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SPEAKER</a:t>
            </a:r>
          </a:p>
        </p:txBody>
      </p:sp>
      <p:sp>
        <p:nvSpPr>
          <p:cNvPr id="39" name="TextBox 39"/>
          <p:cNvSpPr txBox="1"/>
          <p:nvPr/>
        </p:nvSpPr>
        <p:spPr>
          <a:xfrm>
            <a:off x="7217971" y="3600533"/>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PRINTER</a:t>
            </a:r>
          </a:p>
        </p:txBody>
      </p:sp>
      <p:sp>
        <p:nvSpPr>
          <p:cNvPr id="40" name="TextBox 40"/>
          <p:cNvSpPr txBox="1"/>
          <p:nvPr/>
        </p:nvSpPr>
        <p:spPr>
          <a:xfrm>
            <a:off x="512752" y="218123"/>
            <a:ext cx="12824495" cy="2562225"/>
          </a:xfrm>
          <a:prstGeom prst="rect">
            <a:avLst/>
          </a:prstGeom>
        </p:spPr>
        <p:txBody>
          <a:bodyPr lIns="0" tIns="0" rIns="0" bIns="0" rtlCol="0" anchor="t">
            <a:spAutoFit/>
          </a:bodyPr>
          <a:lstStyle/>
          <a:p>
            <a:pPr algn="ctr">
              <a:lnSpc>
                <a:spcPts val="9900"/>
              </a:lnSpc>
            </a:pPr>
            <a:r>
              <a:rPr lang="en-US" sz="9000" spc="-270">
                <a:solidFill>
                  <a:srgbClr val="FFF3ED"/>
                </a:solidFill>
                <a:latin typeface="Marykate"/>
                <a:ea typeface="Marykate"/>
                <a:cs typeface="Marykate"/>
                <a:sym typeface="Marykate"/>
              </a:rPr>
              <a:t>Common External Hardware Components </a:t>
            </a:r>
            <a:r>
              <a:rPr lang="en-US" sz="9000" spc="-270">
                <a:solidFill>
                  <a:srgbClr val="704430"/>
                </a:solidFill>
                <a:latin typeface="Marykate"/>
                <a:ea typeface="Marykate"/>
                <a:cs typeface="Marykate"/>
                <a:sym typeface="Marykate"/>
              </a:rPr>
              <a:t>(Outputs)</a:t>
            </a:r>
            <a:r>
              <a:rPr lang="en-US" sz="9000" spc="-270">
                <a:solidFill>
                  <a:srgbClr val="FFF3ED"/>
                </a:solidFill>
                <a:latin typeface="Marykate"/>
                <a:ea typeface="Marykate"/>
                <a:cs typeface="Marykate"/>
                <a:sym typeface="Marykate"/>
              </a:rPr>
              <a:t>:</a:t>
            </a:r>
          </a:p>
        </p:txBody>
      </p:sp>
      <p:sp>
        <p:nvSpPr>
          <p:cNvPr id="41" name="TextBox 41"/>
          <p:cNvSpPr txBox="1"/>
          <p:nvPr/>
        </p:nvSpPr>
        <p:spPr>
          <a:xfrm>
            <a:off x="1425390" y="6969185"/>
            <a:ext cx="4185773" cy="2557780"/>
          </a:xfrm>
          <a:prstGeom prst="rect">
            <a:avLst/>
          </a:prstGeom>
        </p:spPr>
        <p:txBody>
          <a:bodyPr lIns="0" tIns="0" rIns="0" bIns="0" rtlCol="0" anchor="t">
            <a:spAutoFit/>
          </a:bodyPr>
          <a:lstStyle/>
          <a:p>
            <a:pPr algn="just">
              <a:lnSpc>
                <a:spcPts val="3380"/>
              </a:lnSpc>
            </a:pPr>
            <a:r>
              <a:rPr lang="en-US" sz="2600">
                <a:solidFill>
                  <a:srgbClr val="704430"/>
                </a:solidFill>
                <a:latin typeface="Nunito"/>
                <a:ea typeface="Nunito"/>
                <a:cs typeface="Nunito"/>
                <a:sym typeface="Nunito"/>
              </a:rPr>
              <a:t>A </a:t>
            </a:r>
            <a:r>
              <a:rPr lang="en-US" sz="2600" b="1">
                <a:solidFill>
                  <a:srgbClr val="704430"/>
                </a:solidFill>
                <a:latin typeface="Nunito Bold"/>
                <a:ea typeface="Nunito Bold"/>
                <a:cs typeface="Nunito Bold"/>
                <a:sym typeface="Nunito Bold"/>
              </a:rPr>
              <a:t>Monitor</a:t>
            </a:r>
            <a:r>
              <a:rPr lang="en-US" sz="2600">
                <a:solidFill>
                  <a:srgbClr val="704430"/>
                </a:solidFill>
                <a:latin typeface="Nunito"/>
                <a:ea typeface="Nunito"/>
                <a:cs typeface="Nunito"/>
                <a:sym typeface="Nunito"/>
              </a:rPr>
              <a:t> is an output device similar to a TV screen that </a:t>
            </a:r>
            <a:r>
              <a:rPr lang="en-US" sz="2600" u="sng">
                <a:solidFill>
                  <a:srgbClr val="704430"/>
                </a:solidFill>
                <a:latin typeface="Nunito"/>
                <a:ea typeface="Nunito"/>
                <a:cs typeface="Nunito"/>
                <a:sym typeface="Nunito"/>
              </a:rPr>
              <a:t>displays information, documents or images generated by the computing device</a:t>
            </a:r>
            <a:r>
              <a:rPr lang="en-US" sz="2600" b="1" u="sng">
                <a:solidFill>
                  <a:srgbClr val="704430"/>
                </a:solidFill>
                <a:latin typeface="Nunito Bold"/>
                <a:ea typeface="Nunito Bold"/>
                <a:cs typeface="Nunito Bold"/>
                <a:sym typeface="Nunito Bold"/>
              </a:rPr>
              <a:t>.</a:t>
            </a:r>
          </a:p>
        </p:txBody>
      </p:sp>
      <p:sp>
        <p:nvSpPr>
          <p:cNvPr id="42" name="TextBox 42"/>
          <p:cNvSpPr txBox="1"/>
          <p:nvPr/>
        </p:nvSpPr>
        <p:spPr>
          <a:xfrm>
            <a:off x="7051113" y="6201384"/>
            <a:ext cx="4185773" cy="1271905"/>
          </a:xfrm>
          <a:prstGeom prst="rect">
            <a:avLst/>
          </a:prstGeom>
        </p:spPr>
        <p:txBody>
          <a:bodyPr lIns="0" tIns="0" rIns="0" bIns="0" rtlCol="0" anchor="t">
            <a:spAutoFit/>
          </a:bodyPr>
          <a:lstStyle/>
          <a:p>
            <a:pPr algn="just">
              <a:lnSpc>
                <a:spcPts val="3380"/>
              </a:lnSpc>
            </a:pPr>
            <a:r>
              <a:rPr lang="en-US" sz="2600" b="1">
                <a:solidFill>
                  <a:srgbClr val="704430"/>
                </a:solidFill>
                <a:latin typeface="Nunito Bold"/>
                <a:ea typeface="Nunito Bold"/>
                <a:cs typeface="Nunito Bold"/>
                <a:sym typeface="Nunito Bold"/>
              </a:rPr>
              <a:t>Printers</a:t>
            </a:r>
            <a:r>
              <a:rPr lang="en-US" sz="2600">
                <a:solidFill>
                  <a:srgbClr val="704430"/>
                </a:solidFill>
                <a:latin typeface="Nunito"/>
                <a:ea typeface="Nunito"/>
                <a:cs typeface="Nunito"/>
                <a:sym typeface="Nunito"/>
              </a:rPr>
              <a:t> render electronic data from a computer into printed material.</a:t>
            </a:r>
          </a:p>
        </p:txBody>
      </p:sp>
      <p:sp>
        <p:nvSpPr>
          <p:cNvPr id="43" name="TextBox 43"/>
          <p:cNvSpPr txBox="1"/>
          <p:nvPr/>
        </p:nvSpPr>
        <p:spPr>
          <a:xfrm>
            <a:off x="12996820" y="5558447"/>
            <a:ext cx="4185773" cy="2557780"/>
          </a:xfrm>
          <a:prstGeom prst="rect">
            <a:avLst/>
          </a:prstGeom>
        </p:spPr>
        <p:txBody>
          <a:bodyPr lIns="0" tIns="0" rIns="0" bIns="0" rtlCol="0" anchor="t">
            <a:spAutoFit/>
          </a:bodyPr>
          <a:lstStyle/>
          <a:p>
            <a:pPr algn="just">
              <a:lnSpc>
                <a:spcPts val="3380"/>
              </a:lnSpc>
            </a:pPr>
            <a:r>
              <a:rPr lang="en-US" sz="2600">
                <a:solidFill>
                  <a:srgbClr val="704430"/>
                </a:solidFill>
                <a:latin typeface="Nunito"/>
                <a:ea typeface="Nunito"/>
                <a:cs typeface="Nunito"/>
                <a:sym typeface="Nunito"/>
              </a:rPr>
              <a:t>A </a:t>
            </a:r>
            <a:r>
              <a:rPr lang="en-US" sz="2600" b="1">
                <a:solidFill>
                  <a:srgbClr val="704430"/>
                </a:solidFill>
                <a:latin typeface="Nunito Bold"/>
                <a:ea typeface="Nunito Bold"/>
                <a:cs typeface="Nunito Bold"/>
                <a:sym typeface="Nunito Bold"/>
              </a:rPr>
              <a:t>Speaker</a:t>
            </a:r>
            <a:r>
              <a:rPr lang="en-US" sz="2600">
                <a:solidFill>
                  <a:srgbClr val="704430"/>
                </a:solidFill>
                <a:latin typeface="Nunito"/>
                <a:ea typeface="Nunito"/>
                <a:cs typeface="Nunito"/>
                <a:sym typeface="Nunito"/>
              </a:rPr>
              <a:t> is an external audio output device that </a:t>
            </a:r>
            <a:r>
              <a:rPr lang="en-US" sz="2600" u="sng">
                <a:solidFill>
                  <a:srgbClr val="704430"/>
                </a:solidFill>
                <a:latin typeface="Nunito"/>
                <a:ea typeface="Nunito"/>
                <a:cs typeface="Nunito"/>
                <a:sym typeface="Nunito"/>
              </a:rPr>
              <a:t>connects to a computer to generate a sound output</a:t>
            </a:r>
            <a:r>
              <a:rPr lang="en-US" sz="2600">
                <a:solidFill>
                  <a:srgbClr val="704430"/>
                </a:solidFill>
                <a:latin typeface="Nunito"/>
                <a:ea typeface="Nunito"/>
                <a:cs typeface="Nunito"/>
                <a:sym typeface="Nunito"/>
              </a:rPr>
              <a:t>. This includes earphones and headsets.</a:t>
            </a:r>
          </a:p>
        </p:txBody>
      </p:sp>
      <p:sp>
        <p:nvSpPr>
          <p:cNvPr id="44" name="Freeform 44"/>
          <p:cNvSpPr/>
          <p:nvPr/>
        </p:nvSpPr>
        <p:spPr>
          <a:xfrm>
            <a:off x="13729923" y="3409847"/>
            <a:ext cx="2624192" cy="2250245"/>
          </a:xfrm>
          <a:custGeom>
            <a:avLst/>
            <a:gdLst/>
            <a:ahLst/>
            <a:cxnLst/>
            <a:rect l="l" t="t" r="r" b="b"/>
            <a:pathLst>
              <a:path w="2624192" h="2250245">
                <a:moveTo>
                  <a:pt x="0" y="0"/>
                </a:moveTo>
                <a:lnTo>
                  <a:pt x="2624193" y="0"/>
                </a:lnTo>
                <a:lnTo>
                  <a:pt x="2624193" y="2250245"/>
                </a:lnTo>
                <a:lnTo>
                  <a:pt x="0" y="2250245"/>
                </a:lnTo>
                <a:lnTo>
                  <a:pt x="0" y="0"/>
                </a:lnTo>
                <a:close/>
              </a:path>
            </a:pathLst>
          </a:custGeom>
          <a:blipFill>
            <a:blip r:embed="rId7"/>
            <a:stretch>
              <a:fillRect/>
            </a:stretch>
          </a:blipFill>
        </p:spPr>
        <p:txBody>
          <a:bodyPr/>
          <a:lstStyle/>
          <a:p>
            <a:endParaRPr lang="en-US"/>
          </a:p>
        </p:txBody>
      </p:sp>
      <p:sp>
        <p:nvSpPr>
          <p:cNvPr id="45" name="TextBox 45"/>
          <p:cNvSpPr txBox="1"/>
          <p:nvPr/>
        </p:nvSpPr>
        <p:spPr>
          <a:xfrm>
            <a:off x="12996820" y="1317482"/>
            <a:ext cx="4438650" cy="446276"/>
          </a:xfrm>
          <a:prstGeom prst="rect">
            <a:avLst/>
          </a:prstGeom>
        </p:spPr>
        <p:txBody>
          <a:bodyPr lIns="0" tIns="0" rIns="0" bIns="0" rtlCol="0" anchor="t">
            <a:spAutoFit/>
          </a:bodyPr>
          <a:lstStyle/>
          <a:p>
            <a:pPr algn="ctr">
              <a:lnSpc>
                <a:spcPts val="3640"/>
              </a:lnSpc>
              <a:spcBef>
                <a:spcPct val="0"/>
              </a:spcBef>
            </a:pPr>
            <a:r>
              <a:rPr lang="en-US" sz="2600" b="1" dirty="0">
                <a:solidFill>
                  <a:srgbClr val="704430"/>
                </a:solidFill>
                <a:latin typeface="Nunito Bold"/>
                <a:ea typeface="Nunito Bold"/>
                <a:cs typeface="Nunito Bold"/>
                <a:sym typeface="Nunito Bold"/>
              </a:rPr>
              <a:t>Source:  </a:t>
            </a:r>
            <a:r>
              <a:rPr lang="en-US" sz="2600" b="1" u="sng" dirty="0">
                <a:solidFill>
                  <a:srgbClr val="704430"/>
                </a:solidFill>
                <a:latin typeface="Nunito Bold"/>
                <a:ea typeface="Nunito Bold"/>
                <a:cs typeface="Nunito Bold"/>
                <a:sym typeface="Nunito Bold"/>
                <a:hlinkClick r:id="rId8" tooltip="https://uomus.edu.iq/img/lectures21/MUCLecture_2022_910622.pdf">
                  <a:extLst>
                    <a:ext uri="{A12FA001-AC4F-418D-AE19-62706E023703}">
                      <ahyp:hlinkClr xmlns:ahyp="http://schemas.microsoft.com/office/drawing/2018/hyperlinkcolor" val="tx"/>
                    </a:ext>
                  </a:extLst>
                </a:hlinkClick>
              </a:rPr>
              <a:t>Computer Hardware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5895067" y="3804590"/>
            <a:ext cx="11337018" cy="5129860"/>
            <a:chOff x="0" y="0"/>
            <a:chExt cx="2999863" cy="1357400"/>
          </a:xfrm>
        </p:grpSpPr>
        <p:sp>
          <p:nvSpPr>
            <p:cNvPr id="4" name="Freeform 4"/>
            <p:cNvSpPr/>
            <p:nvPr/>
          </p:nvSpPr>
          <p:spPr>
            <a:xfrm>
              <a:off x="92710" y="106680"/>
              <a:ext cx="2895723" cy="1238020"/>
            </a:xfrm>
            <a:custGeom>
              <a:avLst/>
              <a:gdLst/>
              <a:ahLst/>
              <a:cxnLst/>
              <a:rect l="l" t="t" r="r" b="b"/>
              <a:pathLst>
                <a:path w="2895723" h="1238020">
                  <a:moveTo>
                    <a:pt x="2869052" y="1048790"/>
                  </a:moveTo>
                  <a:cubicBezTo>
                    <a:pt x="2869052" y="1136420"/>
                    <a:pt x="2792852" y="1207541"/>
                    <a:pt x="2711573" y="1207541"/>
                  </a:cubicBezTo>
                  <a:lnTo>
                    <a:pt x="66040" y="1207541"/>
                  </a:lnTo>
                  <a:cubicBezTo>
                    <a:pt x="43180" y="1207541"/>
                    <a:pt x="20320" y="1202461"/>
                    <a:pt x="0" y="1193570"/>
                  </a:cubicBezTo>
                  <a:cubicBezTo>
                    <a:pt x="26670" y="1221511"/>
                    <a:pt x="63500" y="1238020"/>
                    <a:pt x="112583" y="1238020"/>
                  </a:cubicBezTo>
                  <a:lnTo>
                    <a:pt x="2749673" y="1238020"/>
                  </a:lnTo>
                  <a:cubicBezTo>
                    <a:pt x="2829683" y="1238020"/>
                    <a:pt x="2895723" y="1171981"/>
                    <a:pt x="2895723" y="1091970"/>
                  </a:cubicBezTo>
                  <a:lnTo>
                    <a:pt x="2895723" y="95250"/>
                  </a:lnTo>
                  <a:cubicBezTo>
                    <a:pt x="2895723" y="58420"/>
                    <a:pt x="2881752" y="25400"/>
                    <a:pt x="2860162" y="0"/>
                  </a:cubicBezTo>
                  <a:cubicBezTo>
                    <a:pt x="2866512" y="16510"/>
                    <a:pt x="2869052" y="34290"/>
                    <a:pt x="2869052" y="52070"/>
                  </a:cubicBezTo>
                  <a:lnTo>
                    <a:pt x="2869052" y="1048790"/>
                  </a:lnTo>
                  <a:close/>
                </a:path>
              </a:pathLst>
            </a:custGeom>
            <a:solidFill>
              <a:srgbClr val="704430"/>
            </a:solidFill>
          </p:spPr>
          <p:txBody>
            <a:bodyPr/>
            <a:lstStyle/>
            <a:p>
              <a:endParaRPr lang="en-US"/>
            </a:p>
          </p:txBody>
        </p:sp>
        <p:sp>
          <p:nvSpPr>
            <p:cNvPr id="5" name="Freeform 5"/>
            <p:cNvSpPr/>
            <p:nvPr/>
          </p:nvSpPr>
          <p:spPr>
            <a:xfrm>
              <a:off x="12700" y="12700"/>
              <a:ext cx="2935093" cy="1288821"/>
            </a:xfrm>
            <a:custGeom>
              <a:avLst/>
              <a:gdLst/>
              <a:ahLst/>
              <a:cxnLst/>
              <a:rect l="l" t="t" r="r" b="b"/>
              <a:pathLst>
                <a:path w="2935093" h="1288821">
                  <a:moveTo>
                    <a:pt x="146050" y="1288821"/>
                  </a:moveTo>
                  <a:lnTo>
                    <a:pt x="2789043" y="1288821"/>
                  </a:lnTo>
                  <a:cubicBezTo>
                    <a:pt x="2869053" y="1288821"/>
                    <a:pt x="2935093" y="1222780"/>
                    <a:pt x="2935093" y="1142770"/>
                  </a:cubicBezTo>
                  <a:lnTo>
                    <a:pt x="2935093" y="146050"/>
                  </a:lnTo>
                  <a:cubicBezTo>
                    <a:pt x="2935093" y="66040"/>
                    <a:pt x="2869053" y="0"/>
                    <a:pt x="2789043" y="0"/>
                  </a:cubicBezTo>
                  <a:lnTo>
                    <a:pt x="146050" y="0"/>
                  </a:lnTo>
                  <a:cubicBezTo>
                    <a:pt x="66040" y="0"/>
                    <a:pt x="0" y="66040"/>
                    <a:pt x="0" y="146050"/>
                  </a:cubicBezTo>
                  <a:lnTo>
                    <a:pt x="0" y="1142770"/>
                  </a:lnTo>
                  <a:cubicBezTo>
                    <a:pt x="0" y="1224050"/>
                    <a:pt x="66040" y="1288821"/>
                    <a:pt x="146050" y="1288821"/>
                  </a:cubicBezTo>
                  <a:close/>
                </a:path>
              </a:pathLst>
            </a:custGeom>
            <a:solidFill>
              <a:srgbClr val="FFF3ED"/>
            </a:solidFill>
          </p:spPr>
          <p:txBody>
            <a:bodyPr/>
            <a:lstStyle/>
            <a:p>
              <a:endParaRPr lang="en-US"/>
            </a:p>
          </p:txBody>
        </p:sp>
        <p:sp>
          <p:nvSpPr>
            <p:cNvPr id="6" name="Freeform 6"/>
            <p:cNvSpPr/>
            <p:nvPr/>
          </p:nvSpPr>
          <p:spPr>
            <a:xfrm>
              <a:off x="0" y="0"/>
              <a:ext cx="2999863" cy="1357400"/>
            </a:xfrm>
            <a:custGeom>
              <a:avLst/>
              <a:gdLst/>
              <a:ahLst/>
              <a:cxnLst/>
              <a:rect l="l" t="t" r="r" b="b"/>
              <a:pathLst>
                <a:path w="2999863" h="1357400">
                  <a:moveTo>
                    <a:pt x="2936363" y="74930"/>
                  </a:moveTo>
                  <a:cubicBezTo>
                    <a:pt x="2908423" y="30480"/>
                    <a:pt x="2858893" y="0"/>
                    <a:pt x="2801743" y="0"/>
                  </a:cubicBezTo>
                  <a:lnTo>
                    <a:pt x="158750" y="0"/>
                  </a:lnTo>
                  <a:cubicBezTo>
                    <a:pt x="71120" y="0"/>
                    <a:pt x="0" y="71120"/>
                    <a:pt x="0" y="158750"/>
                  </a:cubicBezTo>
                  <a:lnTo>
                    <a:pt x="0" y="1155470"/>
                  </a:lnTo>
                  <a:cubicBezTo>
                    <a:pt x="0" y="1207540"/>
                    <a:pt x="25400" y="1253260"/>
                    <a:pt x="63500" y="1282471"/>
                  </a:cubicBezTo>
                  <a:cubicBezTo>
                    <a:pt x="91440" y="1326921"/>
                    <a:pt x="140970" y="1357400"/>
                    <a:pt x="207881" y="1357400"/>
                  </a:cubicBezTo>
                  <a:lnTo>
                    <a:pt x="2841113" y="1357400"/>
                  </a:lnTo>
                  <a:cubicBezTo>
                    <a:pt x="2928743" y="1357400"/>
                    <a:pt x="2999863" y="1286281"/>
                    <a:pt x="2999863" y="1198650"/>
                  </a:cubicBezTo>
                  <a:lnTo>
                    <a:pt x="2999863" y="201930"/>
                  </a:lnTo>
                  <a:cubicBezTo>
                    <a:pt x="2999862" y="149860"/>
                    <a:pt x="2974462" y="104140"/>
                    <a:pt x="2936363" y="74930"/>
                  </a:cubicBezTo>
                  <a:close/>
                  <a:moveTo>
                    <a:pt x="12700" y="1155470"/>
                  </a:moveTo>
                  <a:lnTo>
                    <a:pt x="12700" y="158750"/>
                  </a:lnTo>
                  <a:cubicBezTo>
                    <a:pt x="12700" y="78740"/>
                    <a:pt x="78740" y="12700"/>
                    <a:pt x="158750" y="12700"/>
                  </a:cubicBezTo>
                  <a:lnTo>
                    <a:pt x="2801743" y="12700"/>
                  </a:lnTo>
                  <a:cubicBezTo>
                    <a:pt x="2881753" y="12700"/>
                    <a:pt x="2947793" y="78740"/>
                    <a:pt x="2947793" y="158750"/>
                  </a:cubicBezTo>
                  <a:lnTo>
                    <a:pt x="2947793" y="1155470"/>
                  </a:lnTo>
                  <a:cubicBezTo>
                    <a:pt x="2947793" y="1235480"/>
                    <a:pt x="2881753" y="1301521"/>
                    <a:pt x="2801743" y="1301521"/>
                  </a:cubicBezTo>
                  <a:lnTo>
                    <a:pt x="158750" y="1301521"/>
                  </a:lnTo>
                  <a:cubicBezTo>
                    <a:pt x="78740" y="1301521"/>
                    <a:pt x="12700" y="1236750"/>
                    <a:pt x="12700" y="1155470"/>
                  </a:cubicBezTo>
                  <a:close/>
                  <a:moveTo>
                    <a:pt x="2988433" y="1198650"/>
                  </a:moveTo>
                  <a:cubicBezTo>
                    <a:pt x="2988433" y="1278661"/>
                    <a:pt x="2921122" y="1344700"/>
                    <a:pt x="2841113" y="1344700"/>
                  </a:cubicBezTo>
                  <a:lnTo>
                    <a:pt x="207881" y="1344700"/>
                  </a:lnTo>
                  <a:cubicBezTo>
                    <a:pt x="157480" y="1344700"/>
                    <a:pt x="120650" y="1328190"/>
                    <a:pt x="93980" y="1300250"/>
                  </a:cubicBezTo>
                  <a:cubicBezTo>
                    <a:pt x="114300" y="1309140"/>
                    <a:pt x="135890" y="1314221"/>
                    <a:pt x="160020" y="1314221"/>
                  </a:cubicBezTo>
                  <a:lnTo>
                    <a:pt x="2803013" y="1314221"/>
                  </a:lnTo>
                  <a:cubicBezTo>
                    <a:pt x="2890643" y="1314221"/>
                    <a:pt x="2961763" y="1243100"/>
                    <a:pt x="2961763" y="1155470"/>
                  </a:cubicBezTo>
                  <a:lnTo>
                    <a:pt x="2961763" y="158750"/>
                  </a:lnTo>
                  <a:cubicBezTo>
                    <a:pt x="2961763" y="140970"/>
                    <a:pt x="2957953" y="123190"/>
                    <a:pt x="2952872" y="106680"/>
                  </a:cubicBezTo>
                  <a:cubicBezTo>
                    <a:pt x="2974463" y="132080"/>
                    <a:pt x="2988433" y="165100"/>
                    <a:pt x="2988433" y="201930"/>
                  </a:cubicBezTo>
                  <a:lnTo>
                    <a:pt x="2988433" y="1198650"/>
                  </a:lnTo>
                  <a:close/>
                </a:path>
              </a:pathLst>
            </a:custGeom>
            <a:solidFill>
              <a:srgbClr val="704430"/>
            </a:solidFill>
          </p:spPr>
          <p:txBody>
            <a:bodyPr/>
            <a:lstStyle/>
            <a:p>
              <a:endParaRPr lang="en-US"/>
            </a:p>
          </p:txBody>
        </p:sp>
      </p:grpSp>
      <p:grpSp>
        <p:nvGrpSpPr>
          <p:cNvPr id="7" name="Group 7"/>
          <p:cNvGrpSpPr/>
          <p:nvPr/>
        </p:nvGrpSpPr>
        <p:grpSpPr>
          <a:xfrm>
            <a:off x="5895067" y="1650179"/>
            <a:ext cx="11337018" cy="1320173"/>
            <a:chOff x="0" y="0"/>
            <a:chExt cx="16435575" cy="1913890"/>
          </a:xfrm>
        </p:grpSpPr>
        <p:sp>
          <p:nvSpPr>
            <p:cNvPr id="8" name="Freeform 8"/>
            <p:cNvSpPr/>
            <p:nvPr/>
          </p:nvSpPr>
          <p:spPr>
            <a:xfrm>
              <a:off x="0" y="0"/>
              <a:ext cx="16435575" cy="1913890"/>
            </a:xfrm>
            <a:custGeom>
              <a:avLst/>
              <a:gdLst/>
              <a:ahLst/>
              <a:cxnLst/>
              <a:rect l="l" t="t" r="r" b="b"/>
              <a:pathLst>
                <a:path w="16435575" h="1913890">
                  <a:moveTo>
                    <a:pt x="16435575" y="956945"/>
                  </a:moveTo>
                  <a:cubicBezTo>
                    <a:pt x="16435575" y="1485392"/>
                    <a:pt x="16007204" y="1913890"/>
                    <a:pt x="15478630" y="1913890"/>
                  </a:cubicBezTo>
                  <a:lnTo>
                    <a:pt x="956945" y="1913890"/>
                  </a:lnTo>
                  <a:cubicBezTo>
                    <a:pt x="428371" y="1913890"/>
                    <a:pt x="0" y="1485392"/>
                    <a:pt x="0" y="956945"/>
                  </a:cubicBezTo>
                  <a:cubicBezTo>
                    <a:pt x="0" y="428371"/>
                    <a:pt x="428371" y="0"/>
                    <a:pt x="956945" y="0"/>
                  </a:cubicBezTo>
                  <a:lnTo>
                    <a:pt x="15478630" y="0"/>
                  </a:lnTo>
                  <a:cubicBezTo>
                    <a:pt x="16007077" y="0"/>
                    <a:pt x="16435575" y="428371"/>
                    <a:pt x="16435575" y="956945"/>
                  </a:cubicBezTo>
                  <a:close/>
                </a:path>
              </a:pathLst>
            </a:custGeom>
            <a:solidFill>
              <a:srgbClr val="FFF3ED"/>
            </a:solidFill>
          </p:spPr>
          <p:txBody>
            <a:bodyPr/>
            <a:lstStyle/>
            <a:p>
              <a:endParaRPr lang="en-US"/>
            </a:p>
          </p:txBody>
        </p:sp>
      </p:grpSp>
      <p:sp>
        <p:nvSpPr>
          <p:cNvPr id="9" name="Freeform 9"/>
          <p:cNvSpPr/>
          <p:nvPr/>
        </p:nvSpPr>
        <p:spPr>
          <a:xfrm>
            <a:off x="6557729" y="1979062"/>
            <a:ext cx="535653" cy="606973"/>
          </a:xfrm>
          <a:custGeom>
            <a:avLst/>
            <a:gdLst/>
            <a:ahLst/>
            <a:cxnLst/>
            <a:rect l="l" t="t" r="r" b="b"/>
            <a:pathLst>
              <a:path w="535653" h="606973">
                <a:moveTo>
                  <a:pt x="0" y="0"/>
                </a:moveTo>
                <a:lnTo>
                  <a:pt x="535654" y="0"/>
                </a:lnTo>
                <a:lnTo>
                  <a:pt x="535654" y="606973"/>
                </a:lnTo>
                <a:lnTo>
                  <a:pt x="0" y="6069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234839" y="5949539"/>
            <a:ext cx="5170490" cy="2942479"/>
          </a:xfrm>
          <a:custGeom>
            <a:avLst/>
            <a:gdLst/>
            <a:ahLst/>
            <a:cxnLst/>
            <a:rect l="l" t="t" r="r" b="b"/>
            <a:pathLst>
              <a:path w="5170490" h="2942479">
                <a:moveTo>
                  <a:pt x="0" y="0"/>
                </a:moveTo>
                <a:lnTo>
                  <a:pt x="5170490" y="0"/>
                </a:lnTo>
                <a:lnTo>
                  <a:pt x="5170490" y="2942478"/>
                </a:lnTo>
                <a:lnTo>
                  <a:pt x="0" y="29424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34839" y="1341863"/>
            <a:ext cx="3532843" cy="3736661"/>
          </a:xfrm>
          <a:custGeom>
            <a:avLst/>
            <a:gdLst/>
            <a:ahLst/>
            <a:cxnLst/>
            <a:rect l="l" t="t" r="r" b="b"/>
            <a:pathLst>
              <a:path w="3532843" h="3736661">
                <a:moveTo>
                  <a:pt x="0" y="0"/>
                </a:moveTo>
                <a:lnTo>
                  <a:pt x="3532844" y="0"/>
                </a:lnTo>
                <a:lnTo>
                  <a:pt x="3532844" y="3736661"/>
                </a:lnTo>
                <a:lnTo>
                  <a:pt x="0" y="37366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8013253" y="1783529"/>
            <a:ext cx="8122014" cy="1079501"/>
          </a:xfrm>
          <a:prstGeom prst="rect">
            <a:avLst/>
          </a:prstGeom>
        </p:spPr>
        <p:txBody>
          <a:bodyPr lIns="0" tIns="0" rIns="0" bIns="0" rtlCol="0" anchor="t">
            <a:spAutoFit/>
          </a:bodyPr>
          <a:lstStyle/>
          <a:p>
            <a:pPr algn="ctr">
              <a:lnSpc>
                <a:spcPts val="8000"/>
              </a:lnSpc>
            </a:pPr>
            <a:r>
              <a:rPr lang="en-US" sz="8000">
                <a:solidFill>
                  <a:srgbClr val="704430"/>
                </a:solidFill>
                <a:latin typeface="Marykate"/>
                <a:ea typeface="Marykate"/>
                <a:cs typeface="Marykate"/>
                <a:sym typeface="Marykate"/>
              </a:rPr>
              <a:t>COMPUTER SOFTWARE</a:t>
            </a:r>
          </a:p>
        </p:txBody>
      </p:sp>
      <p:sp>
        <p:nvSpPr>
          <p:cNvPr id="13" name="TextBox 13"/>
          <p:cNvSpPr txBox="1"/>
          <p:nvPr/>
        </p:nvSpPr>
        <p:spPr>
          <a:xfrm>
            <a:off x="6405329" y="4197820"/>
            <a:ext cx="9973499" cy="4229100"/>
          </a:xfrm>
          <a:prstGeom prst="rect">
            <a:avLst/>
          </a:prstGeom>
        </p:spPr>
        <p:txBody>
          <a:bodyPr lIns="0" tIns="0" rIns="0" bIns="0" rtlCol="0" anchor="t">
            <a:spAutoFit/>
          </a:bodyPr>
          <a:lstStyle/>
          <a:p>
            <a:pPr marL="647702" lvl="1" indent="-323851" algn="l">
              <a:lnSpc>
                <a:spcPts val="4800"/>
              </a:lnSpc>
              <a:buFont typeface="Arial"/>
              <a:buChar char="•"/>
            </a:pPr>
            <a:r>
              <a:rPr lang="en-US" sz="3000">
                <a:solidFill>
                  <a:srgbClr val="704430"/>
                </a:solidFill>
                <a:latin typeface="Nunito"/>
                <a:ea typeface="Nunito"/>
                <a:cs typeface="Nunito"/>
                <a:sym typeface="Nunito"/>
              </a:rPr>
              <a:t>These are </a:t>
            </a:r>
            <a:r>
              <a:rPr lang="en-US" sz="3000" u="sng">
                <a:solidFill>
                  <a:srgbClr val="704430"/>
                </a:solidFill>
                <a:latin typeface="Nunito"/>
                <a:ea typeface="Nunito"/>
                <a:cs typeface="Nunito"/>
                <a:sym typeface="Nunito"/>
              </a:rPr>
              <a:t>set of instructions</a:t>
            </a:r>
            <a:r>
              <a:rPr lang="en-US" sz="3000">
                <a:solidFill>
                  <a:srgbClr val="704430"/>
                </a:solidFill>
                <a:latin typeface="Nunito"/>
                <a:ea typeface="Nunito"/>
                <a:cs typeface="Nunito"/>
                <a:sym typeface="Nunito"/>
              </a:rPr>
              <a:t> that control the operation of the computer and its devices.</a:t>
            </a:r>
          </a:p>
          <a:p>
            <a:pPr marL="647702" lvl="1" indent="-323851" algn="l">
              <a:lnSpc>
                <a:spcPts val="4800"/>
              </a:lnSpc>
              <a:buFont typeface="Arial"/>
              <a:buChar char="•"/>
            </a:pPr>
            <a:r>
              <a:rPr lang="en-US" sz="3000" b="1">
                <a:solidFill>
                  <a:srgbClr val="704430"/>
                </a:solidFill>
                <a:latin typeface="Nunito Bold"/>
                <a:ea typeface="Nunito Bold"/>
                <a:cs typeface="Nunito Bold"/>
                <a:sym typeface="Nunito Bold"/>
              </a:rPr>
              <a:t>Software</a:t>
            </a:r>
            <a:r>
              <a:rPr lang="en-US" sz="3000">
                <a:solidFill>
                  <a:srgbClr val="704430"/>
                </a:solidFill>
                <a:latin typeface="Nunito"/>
                <a:ea typeface="Nunito"/>
                <a:cs typeface="Nunito"/>
                <a:sym typeface="Nunito"/>
              </a:rPr>
              <a:t> tells the computer what to do. It refers to the various computer programs that </a:t>
            </a:r>
            <a:r>
              <a:rPr lang="en-US" sz="3000" u="sng">
                <a:solidFill>
                  <a:srgbClr val="704430"/>
                </a:solidFill>
                <a:latin typeface="Nunito"/>
                <a:ea typeface="Nunito"/>
                <a:cs typeface="Nunito"/>
                <a:sym typeface="Nunito"/>
              </a:rPr>
              <a:t>controls the way a computer operates</a:t>
            </a:r>
            <a:r>
              <a:rPr lang="en-US" sz="3000">
                <a:solidFill>
                  <a:srgbClr val="704430"/>
                </a:solidFill>
                <a:latin typeface="Nunito"/>
                <a:ea typeface="Nunito"/>
                <a:cs typeface="Nunito"/>
                <a:sym typeface="Nunito"/>
              </a:rPr>
              <a:t>.</a:t>
            </a:r>
          </a:p>
          <a:p>
            <a:pPr marL="647702" lvl="1" indent="-323851" algn="l">
              <a:lnSpc>
                <a:spcPts val="4800"/>
              </a:lnSpc>
              <a:buFont typeface="Arial"/>
              <a:buChar char="•"/>
            </a:pPr>
            <a:r>
              <a:rPr lang="en-US" sz="3000">
                <a:solidFill>
                  <a:srgbClr val="704430"/>
                </a:solidFill>
                <a:latin typeface="Nunito"/>
                <a:ea typeface="Nunito"/>
                <a:cs typeface="Nunito"/>
                <a:sym typeface="Nunito"/>
              </a:rPr>
              <a:t>A </a:t>
            </a:r>
            <a:r>
              <a:rPr lang="en-US" sz="3000" b="1">
                <a:solidFill>
                  <a:srgbClr val="704430"/>
                </a:solidFill>
                <a:latin typeface="Nunito Bold"/>
                <a:ea typeface="Nunito Bold"/>
                <a:cs typeface="Nunito Bold"/>
                <a:sym typeface="Nunito Bold"/>
              </a:rPr>
              <a:t>program</a:t>
            </a:r>
            <a:r>
              <a:rPr lang="en-US" sz="3000">
                <a:solidFill>
                  <a:srgbClr val="704430"/>
                </a:solidFill>
                <a:latin typeface="Nunito"/>
                <a:ea typeface="Nunito"/>
                <a:cs typeface="Nunito"/>
                <a:sym typeface="Nunito"/>
              </a:rPr>
              <a:t> is a </a:t>
            </a:r>
            <a:r>
              <a:rPr lang="en-US" sz="3000" u="sng">
                <a:solidFill>
                  <a:srgbClr val="704430"/>
                </a:solidFill>
                <a:latin typeface="Nunito"/>
                <a:ea typeface="Nunito"/>
                <a:cs typeface="Nunito"/>
                <a:sym typeface="Nunito"/>
              </a:rPr>
              <a:t>set of instructions arranged in a logical way</a:t>
            </a:r>
            <a:r>
              <a:rPr lang="en-US" sz="3000">
                <a:solidFill>
                  <a:srgbClr val="704430"/>
                </a:solidFill>
                <a:latin typeface="Nunito"/>
                <a:ea typeface="Nunito"/>
                <a:cs typeface="Nunito"/>
                <a:sym typeface="Nunito"/>
              </a:rPr>
              <a:t> that a computer can run.</a:t>
            </a:r>
          </a:p>
        </p:txBody>
      </p:sp>
      <p:sp>
        <p:nvSpPr>
          <p:cNvPr id="14" name="TextBox 14"/>
          <p:cNvSpPr txBox="1"/>
          <p:nvPr/>
        </p:nvSpPr>
        <p:spPr>
          <a:xfrm>
            <a:off x="6152287" y="9001125"/>
            <a:ext cx="10860584" cy="446276"/>
          </a:xfrm>
          <a:prstGeom prst="rect">
            <a:avLst/>
          </a:prstGeom>
        </p:spPr>
        <p:txBody>
          <a:bodyPr lIns="0" tIns="0" rIns="0" bIns="0" rtlCol="0" anchor="t">
            <a:spAutoFit/>
          </a:bodyPr>
          <a:lstStyle/>
          <a:p>
            <a:pPr algn="ctr">
              <a:lnSpc>
                <a:spcPts val="3640"/>
              </a:lnSpc>
              <a:spcBef>
                <a:spcPct val="0"/>
              </a:spcBef>
            </a:pPr>
            <a:r>
              <a:rPr lang="en-US" sz="2600" b="1" dirty="0">
                <a:solidFill>
                  <a:srgbClr val="FFFFFF"/>
                </a:solidFill>
                <a:latin typeface="Nunito Bold"/>
                <a:ea typeface="Nunito Bold"/>
                <a:cs typeface="Nunito Bold"/>
                <a:sym typeface="Nunito Bold"/>
              </a:rPr>
              <a:t>Source:  </a:t>
            </a:r>
            <a:r>
              <a:rPr lang="en-US" sz="2600" b="1" u="sng" dirty="0">
                <a:solidFill>
                  <a:srgbClr val="FFFFFF"/>
                </a:solidFill>
                <a:latin typeface="Nunito Bold"/>
                <a:ea typeface="Nunito Bold"/>
                <a:cs typeface="Nunito Bold"/>
                <a:sym typeface="Nunito Bold"/>
                <a:hlinkClick r:id="rId9" tooltip="http://www.stjoseph-naggalama.sc.ug/web/Uploads/30042020121006PM_S5%20COMPUTER%20SOFTWARE%20NOTES.pdf">
                  <a:extLst>
                    <a:ext uri="{A12FA001-AC4F-418D-AE19-62706E023703}">
                      <ahyp:hlinkClr xmlns:ahyp="http://schemas.microsoft.com/office/drawing/2018/hyperlinkcolor" val="tx"/>
                    </a:ext>
                  </a:extLst>
                </a:hlinkClick>
              </a:rPr>
              <a:t>Computer Software</a:t>
            </a:r>
            <a:r>
              <a:rPr lang="en-US" sz="2600" b="1" dirty="0">
                <a:solidFill>
                  <a:srgbClr val="FFFFFF"/>
                </a:solidFill>
                <a:latin typeface="Nunito Bold"/>
                <a:ea typeface="Nunito Bold"/>
                <a:cs typeface="Nunito Bold"/>
                <a:sym typeface="Nunito Bold"/>
              </a:rPr>
              <a:t>,  </a:t>
            </a:r>
            <a:r>
              <a:rPr lang="en-US" sz="2600" b="1" u="sng" dirty="0">
                <a:solidFill>
                  <a:srgbClr val="FFFFFF"/>
                </a:solidFill>
                <a:latin typeface="Nunito Bold"/>
                <a:ea typeface="Nunito Bold"/>
                <a:cs typeface="Nunito Bold"/>
                <a:sym typeface="Nunito Bold"/>
                <a:hlinkClick r:id="rId10" tooltip="https://www.scribd.com/document/421172701/Computer-Software">
                  <a:extLst>
                    <a:ext uri="{A12FA001-AC4F-418D-AE19-62706E023703}">
                      <ahyp:hlinkClr xmlns:ahyp="http://schemas.microsoft.com/office/drawing/2018/hyperlinkcolor" val="tx"/>
                    </a:ext>
                  </a:extLst>
                </a:hlinkClick>
              </a:rPr>
              <a:t>Computer Software</a:t>
            </a:r>
            <a:r>
              <a:rPr lang="en-US" sz="2600" b="1" dirty="0">
                <a:solidFill>
                  <a:srgbClr val="FFFFFF"/>
                </a:solidFill>
                <a:latin typeface="Nunito Bold"/>
                <a:ea typeface="Nunito Bold"/>
                <a:cs typeface="Nunito Bold"/>
                <a:sym typeface="Nunito Bold"/>
              </a:rPr>
              <a:t>, </a:t>
            </a:r>
            <a:r>
              <a:rPr lang="en-US" sz="2600" b="1" u="sng" dirty="0">
                <a:solidFill>
                  <a:srgbClr val="FFFFFF"/>
                </a:solidFill>
                <a:latin typeface="Nunito Bold"/>
                <a:ea typeface="Nunito Bold"/>
                <a:cs typeface="Nunito Bold"/>
                <a:sym typeface="Nunito Bold"/>
                <a:hlinkClick r:id="rId11" tooltip="https://vivacollegeschool.com/wp-content/uploads/2020/04/TOPIC-3-COMPUTER-SOFTWARE-for-s.2.pdf">
                  <a:extLst>
                    <a:ext uri="{A12FA001-AC4F-418D-AE19-62706E023703}">
                      <ahyp:hlinkClr xmlns:ahyp="http://schemas.microsoft.com/office/drawing/2018/hyperlinkcolor" val="tx"/>
                    </a:ext>
                  </a:extLst>
                </a:hlinkClick>
              </a:rPr>
              <a:t>Computer Software</a:t>
            </a:r>
            <a:r>
              <a:rPr lang="en-US" sz="2600" b="1" dirty="0">
                <a:solidFill>
                  <a:srgbClr val="FFFFFF"/>
                </a:solidFill>
                <a:latin typeface="Nunito Bold"/>
                <a:ea typeface="Nunito Bold"/>
                <a:cs typeface="Nunito Bold"/>
                <a:sym typeface="Nunito Bold"/>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sp>
        <p:nvSpPr>
          <p:cNvPr id="3" name="Freeform 3"/>
          <p:cNvSpPr/>
          <p:nvPr/>
        </p:nvSpPr>
        <p:spPr>
          <a:xfrm rot="1068946">
            <a:off x="15236167" y="7937"/>
            <a:ext cx="3688758" cy="2441287"/>
          </a:xfrm>
          <a:custGeom>
            <a:avLst/>
            <a:gdLst/>
            <a:ahLst/>
            <a:cxnLst/>
            <a:rect l="l" t="t" r="r" b="b"/>
            <a:pathLst>
              <a:path w="3688758" h="2441287">
                <a:moveTo>
                  <a:pt x="0" y="0"/>
                </a:moveTo>
                <a:lnTo>
                  <a:pt x="3688758" y="0"/>
                </a:lnTo>
                <a:lnTo>
                  <a:pt x="3688758" y="2441287"/>
                </a:lnTo>
                <a:lnTo>
                  <a:pt x="0" y="24412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209088" y="944070"/>
            <a:ext cx="13869823" cy="1304925"/>
          </a:xfrm>
          <a:prstGeom prst="rect">
            <a:avLst/>
          </a:prstGeom>
        </p:spPr>
        <p:txBody>
          <a:bodyPr lIns="0" tIns="0" rIns="0" bIns="0" rtlCol="0" anchor="t">
            <a:spAutoFit/>
          </a:bodyPr>
          <a:lstStyle/>
          <a:p>
            <a:pPr algn="ctr">
              <a:lnSpc>
                <a:spcPts val="9900"/>
              </a:lnSpc>
            </a:pPr>
            <a:r>
              <a:rPr lang="en-US" sz="9000">
                <a:solidFill>
                  <a:srgbClr val="FFF3ED"/>
                </a:solidFill>
                <a:latin typeface="Marykate"/>
                <a:ea typeface="Marykate"/>
                <a:cs typeface="Marykate"/>
                <a:sym typeface="Marykate"/>
              </a:rPr>
              <a:t>Types of Computer Software:</a:t>
            </a:r>
          </a:p>
        </p:txBody>
      </p:sp>
      <p:grpSp>
        <p:nvGrpSpPr>
          <p:cNvPr id="5" name="Group 5"/>
          <p:cNvGrpSpPr/>
          <p:nvPr/>
        </p:nvGrpSpPr>
        <p:grpSpPr>
          <a:xfrm>
            <a:off x="1028700" y="2791920"/>
            <a:ext cx="7658100" cy="5567140"/>
            <a:chOff x="0" y="0"/>
            <a:chExt cx="2212446" cy="1608362"/>
          </a:xfrm>
        </p:grpSpPr>
        <p:sp>
          <p:nvSpPr>
            <p:cNvPr id="6" name="Freeform 6"/>
            <p:cNvSpPr/>
            <p:nvPr/>
          </p:nvSpPr>
          <p:spPr>
            <a:xfrm>
              <a:off x="92710" y="106680"/>
              <a:ext cx="2108306" cy="1488982"/>
            </a:xfrm>
            <a:custGeom>
              <a:avLst/>
              <a:gdLst/>
              <a:ahLst/>
              <a:cxnLst/>
              <a:rect l="l" t="t" r="r" b="b"/>
              <a:pathLst>
                <a:path w="2108306" h="1488982">
                  <a:moveTo>
                    <a:pt x="2081636" y="1299752"/>
                  </a:moveTo>
                  <a:cubicBezTo>
                    <a:pt x="2081636" y="1387382"/>
                    <a:pt x="2005436" y="1458502"/>
                    <a:pt x="1924156" y="1458502"/>
                  </a:cubicBezTo>
                  <a:lnTo>
                    <a:pt x="66040" y="1458502"/>
                  </a:lnTo>
                  <a:cubicBezTo>
                    <a:pt x="43180" y="1458502"/>
                    <a:pt x="20320" y="1453422"/>
                    <a:pt x="0" y="1444532"/>
                  </a:cubicBezTo>
                  <a:cubicBezTo>
                    <a:pt x="26670" y="1472472"/>
                    <a:pt x="63500" y="1488982"/>
                    <a:pt x="107565" y="1488982"/>
                  </a:cubicBezTo>
                  <a:lnTo>
                    <a:pt x="1962256" y="1488982"/>
                  </a:lnTo>
                  <a:cubicBezTo>
                    <a:pt x="2042266" y="1488982"/>
                    <a:pt x="2108306" y="1422942"/>
                    <a:pt x="2108306" y="1342932"/>
                  </a:cubicBezTo>
                  <a:lnTo>
                    <a:pt x="2108306" y="95250"/>
                  </a:lnTo>
                  <a:cubicBezTo>
                    <a:pt x="2108306" y="58420"/>
                    <a:pt x="2094336" y="25400"/>
                    <a:pt x="2072746" y="0"/>
                  </a:cubicBezTo>
                  <a:cubicBezTo>
                    <a:pt x="2079096" y="16510"/>
                    <a:pt x="2081636" y="34290"/>
                    <a:pt x="2081636" y="52070"/>
                  </a:cubicBezTo>
                  <a:lnTo>
                    <a:pt x="2081636" y="1299752"/>
                  </a:lnTo>
                  <a:close/>
                </a:path>
              </a:pathLst>
            </a:custGeom>
            <a:solidFill>
              <a:srgbClr val="704430"/>
            </a:solidFill>
          </p:spPr>
          <p:txBody>
            <a:bodyPr/>
            <a:lstStyle/>
            <a:p>
              <a:endParaRPr lang="en-US"/>
            </a:p>
          </p:txBody>
        </p:sp>
        <p:sp>
          <p:nvSpPr>
            <p:cNvPr id="7" name="Freeform 7"/>
            <p:cNvSpPr/>
            <p:nvPr/>
          </p:nvSpPr>
          <p:spPr>
            <a:xfrm>
              <a:off x="12700" y="12700"/>
              <a:ext cx="2147676" cy="1539782"/>
            </a:xfrm>
            <a:custGeom>
              <a:avLst/>
              <a:gdLst/>
              <a:ahLst/>
              <a:cxnLst/>
              <a:rect l="l" t="t" r="r" b="b"/>
              <a:pathLst>
                <a:path w="2147676" h="1539782">
                  <a:moveTo>
                    <a:pt x="146050" y="1539782"/>
                  </a:moveTo>
                  <a:lnTo>
                    <a:pt x="2001626" y="1539782"/>
                  </a:lnTo>
                  <a:cubicBezTo>
                    <a:pt x="2081636" y="1539782"/>
                    <a:pt x="2147676" y="1473742"/>
                    <a:pt x="2147676" y="1393732"/>
                  </a:cubicBezTo>
                  <a:lnTo>
                    <a:pt x="2147676" y="146050"/>
                  </a:lnTo>
                  <a:cubicBezTo>
                    <a:pt x="2147676" y="66040"/>
                    <a:pt x="2081636" y="0"/>
                    <a:pt x="2001626" y="0"/>
                  </a:cubicBezTo>
                  <a:lnTo>
                    <a:pt x="146050" y="0"/>
                  </a:lnTo>
                  <a:cubicBezTo>
                    <a:pt x="66040" y="0"/>
                    <a:pt x="0" y="66040"/>
                    <a:pt x="0" y="146050"/>
                  </a:cubicBezTo>
                  <a:lnTo>
                    <a:pt x="0" y="1393732"/>
                  </a:lnTo>
                  <a:cubicBezTo>
                    <a:pt x="0" y="1475012"/>
                    <a:pt x="66040" y="1539782"/>
                    <a:pt x="146050" y="1539782"/>
                  </a:cubicBezTo>
                  <a:close/>
                </a:path>
              </a:pathLst>
            </a:custGeom>
            <a:solidFill>
              <a:srgbClr val="FFF3ED"/>
            </a:solidFill>
          </p:spPr>
          <p:txBody>
            <a:bodyPr/>
            <a:lstStyle/>
            <a:p>
              <a:endParaRPr lang="en-US"/>
            </a:p>
          </p:txBody>
        </p:sp>
        <p:sp>
          <p:nvSpPr>
            <p:cNvPr id="8" name="Freeform 8"/>
            <p:cNvSpPr/>
            <p:nvPr/>
          </p:nvSpPr>
          <p:spPr>
            <a:xfrm>
              <a:off x="0" y="0"/>
              <a:ext cx="2212446" cy="1608362"/>
            </a:xfrm>
            <a:custGeom>
              <a:avLst/>
              <a:gdLst/>
              <a:ahLst/>
              <a:cxnLst/>
              <a:rect l="l" t="t" r="r" b="b"/>
              <a:pathLst>
                <a:path w="2212446" h="1608362">
                  <a:moveTo>
                    <a:pt x="2148946" y="74930"/>
                  </a:moveTo>
                  <a:cubicBezTo>
                    <a:pt x="2121006" y="30480"/>
                    <a:pt x="2071476" y="0"/>
                    <a:pt x="2014326" y="0"/>
                  </a:cubicBezTo>
                  <a:lnTo>
                    <a:pt x="158750" y="0"/>
                  </a:lnTo>
                  <a:cubicBezTo>
                    <a:pt x="71120" y="0"/>
                    <a:pt x="0" y="71120"/>
                    <a:pt x="0" y="158750"/>
                  </a:cubicBezTo>
                  <a:lnTo>
                    <a:pt x="0" y="1406432"/>
                  </a:lnTo>
                  <a:cubicBezTo>
                    <a:pt x="0" y="1458502"/>
                    <a:pt x="25400" y="1504222"/>
                    <a:pt x="63500" y="1533432"/>
                  </a:cubicBezTo>
                  <a:cubicBezTo>
                    <a:pt x="91440" y="1577882"/>
                    <a:pt x="140970" y="1608362"/>
                    <a:pt x="202079" y="1608362"/>
                  </a:cubicBezTo>
                  <a:lnTo>
                    <a:pt x="2053696" y="1608362"/>
                  </a:lnTo>
                  <a:cubicBezTo>
                    <a:pt x="2141326" y="1608362"/>
                    <a:pt x="2212446" y="1537242"/>
                    <a:pt x="2212446" y="1449612"/>
                  </a:cubicBezTo>
                  <a:lnTo>
                    <a:pt x="2212446" y="201930"/>
                  </a:lnTo>
                  <a:cubicBezTo>
                    <a:pt x="2212446" y="149860"/>
                    <a:pt x="2187046" y="104140"/>
                    <a:pt x="2148946" y="74930"/>
                  </a:cubicBezTo>
                  <a:close/>
                  <a:moveTo>
                    <a:pt x="12700" y="1406432"/>
                  </a:moveTo>
                  <a:lnTo>
                    <a:pt x="12700" y="158750"/>
                  </a:lnTo>
                  <a:cubicBezTo>
                    <a:pt x="12700" y="78740"/>
                    <a:pt x="78740" y="12700"/>
                    <a:pt x="158750" y="12700"/>
                  </a:cubicBezTo>
                  <a:lnTo>
                    <a:pt x="2014326" y="12700"/>
                  </a:lnTo>
                  <a:cubicBezTo>
                    <a:pt x="2094336" y="12700"/>
                    <a:pt x="2160376" y="78740"/>
                    <a:pt x="2160376" y="158750"/>
                  </a:cubicBezTo>
                  <a:lnTo>
                    <a:pt x="2160376" y="1406432"/>
                  </a:lnTo>
                  <a:cubicBezTo>
                    <a:pt x="2160376" y="1486442"/>
                    <a:pt x="2094336" y="1552482"/>
                    <a:pt x="2014326" y="1552482"/>
                  </a:cubicBezTo>
                  <a:lnTo>
                    <a:pt x="158750" y="1552482"/>
                  </a:lnTo>
                  <a:cubicBezTo>
                    <a:pt x="78740" y="1552482"/>
                    <a:pt x="12700" y="1487712"/>
                    <a:pt x="12700" y="1406432"/>
                  </a:cubicBezTo>
                  <a:close/>
                  <a:moveTo>
                    <a:pt x="2201016" y="1449612"/>
                  </a:moveTo>
                  <a:cubicBezTo>
                    <a:pt x="2201016" y="1529622"/>
                    <a:pt x="2133706" y="1595662"/>
                    <a:pt x="2053696" y="1595662"/>
                  </a:cubicBezTo>
                  <a:lnTo>
                    <a:pt x="202079" y="1595662"/>
                  </a:lnTo>
                  <a:cubicBezTo>
                    <a:pt x="157480" y="1595662"/>
                    <a:pt x="120650" y="1579152"/>
                    <a:pt x="93980" y="1551212"/>
                  </a:cubicBezTo>
                  <a:cubicBezTo>
                    <a:pt x="114300" y="1560102"/>
                    <a:pt x="135890" y="1565182"/>
                    <a:pt x="160020" y="1565182"/>
                  </a:cubicBezTo>
                  <a:lnTo>
                    <a:pt x="2015596" y="1565182"/>
                  </a:lnTo>
                  <a:cubicBezTo>
                    <a:pt x="2103226" y="1565182"/>
                    <a:pt x="2174346" y="1494062"/>
                    <a:pt x="2174346" y="1406432"/>
                  </a:cubicBezTo>
                  <a:lnTo>
                    <a:pt x="2174346" y="158750"/>
                  </a:lnTo>
                  <a:cubicBezTo>
                    <a:pt x="2174346" y="140970"/>
                    <a:pt x="2170536" y="123190"/>
                    <a:pt x="2165456" y="106680"/>
                  </a:cubicBezTo>
                  <a:cubicBezTo>
                    <a:pt x="2187046" y="132080"/>
                    <a:pt x="2201016" y="165100"/>
                    <a:pt x="2201016" y="201930"/>
                  </a:cubicBezTo>
                  <a:lnTo>
                    <a:pt x="2201016" y="1449612"/>
                  </a:lnTo>
                  <a:close/>
                </a:path>
              </a:pathLst>
            </a:custGeom>
            <a:solidFill>
              <a:srgbClr val="704430"/>
            </a:solidFill>
          </p:spPr>
          <p:txBody>
            <a:bodyPr/>
            <a:lstStyle/>
            <a:p>
              <a:endParaRPr lang="en-US"/>
            </a:p>
          </p:txBody>
        </p:sp>
      </p:grpSp>
      <p:grpSp>
        <p:nvGrpSpPr>
          <p:cNvPr id="9" name="Group 9"/>
          <p:cNvGrpSpPr/>
          <p:nvPr/>
        </p:nvGrpSpPr>
        <p:grpSpPr>
          <a:xfrm>
            <a:off x="1551104" y="3200400"/>
            <a:ext cx="5119236" cy="795078"/>
            <a:chOff x="0" y="0"/>
            <a:chExt cx="12322884" cy="1913890"/>
          </a:xfrm>
        </p:grpSpPr>
        <p:sp>
          <p:nvSpPr>
            <p:cNvPr id="10" name="Freeform 10"/>
            <p:cNvSpPr/>
            <p:nvPr/>
          </p:nvSpPr>
          <p:spPr>
            <a:xfrm>
              <a:off x="0" y="0"/>
              <a:ext cx="12322884" cy="1913890"/>
            </a:xfrm>
            <a:custGeom>
              <a:avLst/>
              <a:gdLst/>
              <a:ahLst/>
              <a:cxnLst/>
              <a:rect l="l" t="t" r="r" b="b"/>
              <a:pathLst>
                <a:path w="12322884" h="1913890">
                  <a:moveTo>
                    <a:pt x="12322884" y="956945"/>
                  </a:moveTo>
                  <a:cubicBezTo>
                    <a:pt x="12322884" y="1485392"/>
                    <a:pt x="11894514" y="1913890"/>
                    <a:pt x="11365940" y="1913890"/>
                  </a:cubicBezTo>
                  <a:lnTo>
                    <a:pt x="956945" y="1913890"/>
                  </a:lnTo>
                  <a:cubicBezTo>
                    <a:pt x="428371" y="1913890"/>
                    <a:pt x="0" y="1485392"/>
                    <a:pt x="0" y="956945"/>
                  </a:cubicBezTo>
                  <a:cubicBezTo>
                    <a:pt x="0" y="428371"/>
                    <a:pt x="428371" y="0"/>
                    <a:pt x="956945" y="0"/>
                  </a:cubicBezTo>
                  <a:lnTo>
                    <a:pt x="11365940" y="0"/>
                  </a:lnTo>
                  <a:cubicBezTo>
                    <a:pt x="11894386" y="0"/>
                    <a:pt x="12322884" y="428371"/>
                    <a:pt x="12322884" y="956945"/>
                  </a:cubicBezTo>
                  <a:close/>
                </a:path>
              </a:pathLst>
            </a:custGeom>
            <a:solidFill>
              <a:srgbClr val="59918F"/>
            </a:solidFill>
          </p:spPr>
          <p:txBody>
            <a:bodyPr/>
            <a:lstStyle/>
            <a:p>
              <a:endParaRPr lang="en-US"/>
            </a:p>
          </p:txBody>
        </p:sp>
      </p:grpSp>
      <p:sp>
        <p:nvSpPr>
          <p:cNvPr id="11" name="Freeform 11"/>
          <p:cNvSpPr/>
          <p:nvPr/>
        </p:nvSpPr>
        <p:spPr>
          <a:xfrm>
            <a:off x="5815660" y="3351673"/>
            <a:ext cx="434660" cy="492532"/>
          </a:xfrm>
          <a:custGeom>
            <a:avLst/>
            <a:gdLst/>
            <a:ahLst/>
            <a:cxnLst/>
            <a:rect l="l" t="t" r="r" b="b"/>
            <a:pathLst>
              <a:path w="434660" h="492532">
                <a:moveTo>
                  <a:pt x="0" y="0"/>
                </a:moveTo>
                <a:lnTo>
                  <a:pt x="434659" y="0"/>
                </a:lnTo>
                <a:lnTo>
                  <a:pt x="434659" y="492532"/>
                </a:lnTo>
                <a:lnTo>
                  <a:pt x="0" y="4925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1751141" y="3427120"/>
            <a:ext cx="3889033" cy="398789"/>
          </a:xfrm>
          <a:prstGeom prst="rect">
            <a:avLst/>
          </a:prstGeom>
        </p:spPr>
        <p:txBody>
          <a:bodyPr lIns="0" tIns="0" rIns="0" bIns="0" rtlCol="0" anchor="t">
            <a:spAutoFit/>
          </a:bodyPr>
          <a:lstStyle/>
          <a:p>
            <a:pPr algn="ctr">
              <a:lnSpc>
                <a:spcPts val="3076"/>
              </a:lnSpc>
            </a:pPr>
            <a:r>
              <a:rPr lang="en-US" sz="3076" b="1">
                <a:solidFill>
                  <a:srgbClr val="FFFFFF"/>
                </a:solidFill>
                <a:latin typeface="Nunito Bold"/>
                <a:ea typeface="Nunito Bold"/>
                <a:cs typeface="Nunito Bold"/>
                <a:sym typeface="Nunito Bold"/>
              </a:rPr>
              <a:t>SYSTEM SOFTWARE</a:t>
            </a:r>
          </a:p>
        </p:txBody>
      </p:sp>
      <p:sp>
        <p:nvSpPr>
          <p:cNvPr id="13" name="TextBox 13"/>
          <p:cNvSpPr txBox="1"/>
          <p:nvPr/>
        </p:nvSpPr>
        <p:spPr>
          <a:xfrm>
            <a:off x="1551104" y="4382372"/>
            <a:ext cx="6414828" cy="3114675"/>
          </a:xfrm>
          <a:prstGeom prst="rect">
            <a:avLst/>
          </a:prstGeom>
        </p:spPr>
        <p:txBody>
          <a:bodyPr lIns="0" tIns="0" rIns="0" bIns="0" rtlCol="0" anchor="t">
            <a:spAutoFit/>
          </a:bodyPr>
          <a:lstStyle/>
          <a:p>
            <a:pPr algn="just">
              <a:lnSpc>
                <a:spcPts val="4199"/>
              </a:lnSpc>
            </a:pPr>
            <a:r>
              <a:rPr lang="en-US" sz="2999">
                <a:solidFill>
                  <a:srgbClr val="704430"/>
                </a:solidFill>
                <a:latin typeface="Nunito"/>
                <a:ea typeface="Nunito"/>
                <a:cs typeface="Nunito"/>
                <a:sym typeface="Nunito"/>
              </a:rPr>
              <a:t>This type of software that </a:t>
            </a:r>
            <a:r>
              <a:rPr lang="en-US" sz="2999" u="sng">
                <a:solidFill>
                  <a:srgbClr val="704430"/>
                </a:solidFill>
                <a:latin typeface="Nunito"/>
                <a:ea typeface="Nunito"/>
                <a:cs typeface="Nunito"/>
                <a:sym typeface="Nunito"/>
              </a:rPr>
              <a:t>manages and operates computer hardware</a:t>
            </a:r>
            <a:r>
              <a:rPr lang="en-US" sz="2999">
                <a:solidFill>
                  <a:srgbClr val="704430"/>
                </a:solidFill>
                <a:latin typeface="Nunito"/>
                <a:ea typeface="Nunito"/>
                <a:cs typeface="Nunito"/>
                <a:sym typeface="Nunito"/>
              </a:rPr>
              <a:t>, providing a platform for other software. Examples include </a:t>
            </a:r>
            <a:r>
              <a:rPr lang="en-US" sz="2999" b="1">
                <a:solidFill>
                  <a:srgbClr val="704430"/>
                </a:solidFill>
                <a:latin typeface="Nunito Bold"/>
                <a:ea typeface="Nunito Bold"/>
                <a:cs typeface="Nunito Bold"/>
                <a:sym typeface="Nunito Bold"/>
              </a:rPr>
              <a:t>operating systems</a:t>
            </a:r>
            <a:r>
              <a:rPr lang="en-US" sz="2999">
                <a:solidFill>
                  <a:srgbClr val="704430"/>
                </a:solidFill>
                <a:latin typeface="Nunito"/>
                <a:ea typeface="Nunito"/>
                <a:cs typeface="Nunito"/>
                <a:sym typeface="Nunito"/>
              </a:rPr>
              <a:t>, </a:t>
            </a:r>
            <a:r>
              <a:rPr lang="en-US" sz="2999" b="1">
                <a:solidFill>
                  <a:srgbClr val="704430"/>
                </a:solidFill>
                <a:latin typeface="Nunito Bold"/>
                <a:ea typeface="Nunito Bold"/>
                <a:cs typeface="Nunito Bold"/>
                <a:sym typeface="Nunito Bold"/>
              </a:rPr>
              <a:t>device drivers</a:t>
            </a:r>
            <a:r>
              <a:rPr lang="en-US" sz="2999">
                <a:solidFill>
                  <a:srgbClr val="704430"/>
                </a:solidFill>
                <a:latin typeface="Nunito"/>
                <a:ea typeface="Nunito"/>
                <a:cs typeface="Nunito"/>
                <a:sym typeface="Nunito"/>
              </a:rPr>
              <a:t>, and </a:t>
            </a:r>
            <a:r>
              <a:rPr lang="en-US" sz="2999" b="1">
                <a:solidFill>
                  <a:srgbClr val="704430"/>
                </a:solidFill>
                <a:latin typeface="Nunito Bold"/>
                <a:ea typeface="Nunito Bold"/>
                <a:cs typeface="Nunito Bold"/>
                <a:sym typeface="Nunito Bold"/>
              </a:rPr>
              <a:t>utilities</a:t>
            </a:r>
            <a:r>
              <a:rPr lang="en-US" sz="2999">
                <a:solidFill>
                  <a:srgbClr val="704430"/>
                </a:solidFill>
                <a:latin typeface="Nunito"/>
                <a:ea typeface="Nunito"/>
                <a:cs typeface="Nunito"/>
                <a:sym typeface="Nunito"/>
              </a:rPr>
              <a:t>.</a:t>
            </a:r>
          </a:p>
        </p:txBody>
      </p:sp>
      <p:grpSp>
        <p:nvGrpSpPr>
          <p:cNvPr id="14" name="Group 14"/>
          <p:cNvGrpSpPr/>
          <p:nvPr/>
        </p:nvGrpSpPr>
        <p:grpSpPr>
          <a:xfrm>
            <a:off x="7191816" y="3311551"/>
            <a:ext cx="598585" cy="572775"/>
            <a:chOff x="0" y="0"/>
            <a:chExt cx="798113" cy="763701"/>
          </a:xfrm>
        </p:grpSpPr>
        <p:sp>
          <p:nvSpPr>
            <p:cNvPr id="15" name="AutoShape 15"/>
            <p:cNvSpPr/>
            <p:nvPr/>
          </p:nvSpPr>
          <p:spPr>
            <a:xfrm>
              <a:off x="0" y="0"/>
              <a:ext cx="798113" cy="0"/>
            </a:xfrm>
            <a:prstGeom prst="line">
              <a:avLst/>
            </a:prstGeom>
            <a:ln w="84364" cap="rnd">
              <a:solidFill>
                <a:srgbClr val="704430"/>
              </a:solidFill>
              <a:prstDash val="solid"/>
              <a:headEnd type="none" w="sm" len="sm"/>
              <a:tailEnd type="none" w="sm" len="sm"/>
            </a:ln>
          </p:spPr>
          <p:txBody>
            <a:bodyPr/>
            <a:lstStyle/>
            <a:p>
              <a:endParaRPr lang="en-US"/>
            </a:p>
          </p:txBody>
        </p:sp>
        <p:sp>
          <p:nvSpPr>
            <p:cNvPr id="16" name="AutoShape 16"/>
            <p:cNvSpPr/>
            <p:nvPr/>
          </p:nvSpPr>
          <p:spPr>
            <a:xfrm>
              <a:off x="0" y="339668"/>
              <a:ext cx="798113" cy="0"/>
            </a:xfrm>
            <a:prstGeom prst="line">
              <a:avLst/>
            </a:prstGeom>
            <a:ln w="84364" cap="rnd">
              <a:solidFill>
                <a:srgbClr val="704430"/>
              </a:solidFill>
              <a:prstDash val="solid"/>
              <a:headEnd type="none" w="sm" len="sm"/>
              <a:tailEnd type="none" w="sm" len="sm"/>
            </a:ln>
          </p:spPr>
          <p:txBody>
            <a:bodyPr/>
            <a:lstStyle/>
            <a:p>
              <a:endParaRPr lang="en-US"/>
            </a:p>
          </p:txBody>
        </p:sp>
        <p:sp>
          <p:nvSpPr>
            <p:cNvPr id="17" name="AutoShape 17"/>
            <p:cNvSpPr/>
            <p:nvPr/>
          </p:nvSpPr>
          <p:spPr>
            <a:xfrm>
              <a:off x="0" y="679337"/>
              <a:ext cx="798113" cy="0"/>
            </a:xfrm>
            <a:prstGeom prst="line">
              <a:avLst/>
            </a:prstGeom>
            <a:ln w="84364" cap="rnd">
              <a:solidFill>
                <a:srgbClr val="704430"/>
              </a:solidFill>
              <a:prstDash val="solid"/>
              <a:headEnd type="none" w="sm" len="sm"/>
              <a:tailEnd type="none" w="sm" len="sm"/>
            </a:ln>
          </p:spPr>
          <p:txBody>
            <a:bodyPr/>
            <a:lstStyle/>
            <a:p>
              <a:endParaRPr lang="en-US"/>
            </a:p>
          </p:txBody>
        </p:sp>
      </p:grpSp>
      <p:grpSp>
        <p:nvGrpSpPr>
          <p:cNvPr id="18" name="Group 18"/>
          <p:cNvGrpSpPr/>
          <p:nvPr/>
        </p:nvGrpSpPr>
        <p:grpSpPr>
          <a:xfrm>
            <a:off x="9601200" y="3691160"/>
            <a:ext cx="7658100" cy="5567140"/>
            <a:chOff x="0" y="0"/>
            <a:chExt cx="2212446" cy="1608362"/>
          </a:xfrm>
        </p:grpSpPr>
        <p:sp>
          <p:nvSpPr>
            <p:cNvPr id="19" name="Freeform 19"/>
            <p:cNvSpPr/>
            <p:nvPr/>
          </p:nvSpPr>
          <p:spPr>
            <a:xfrm>
              <a:off x="92710" y="106680"/>
              <a:ext cx="2108306" cy="1488982"/>
            </a:xfrm>
            <a:custGeom>
              <a:avLst/>
              <a:gdLst/>
              <a:ahLst/>
              <a:cxnLst/>
              <a:rect l="l" t="t" r="r" b="b"/>
              <a:pathLst>
                <a:path w="2108306" h="1488982">
                  <a:moveTo>
                    <a:pt x="2081636" y="1299752"/>
                  </a:moveTo>
                  <a:cubicBezTo>
                    <a:pt x="2081636" y="1387382"/>
                    <a:pt x="2005436" y="1458502"/>
                    <a:pt x="1924156" y="1458502"/>
                  </a:cubicBezTo>
                  <a:lnTo>
                    <a:pt x="66040" y="1458502"/>
                  </a:lnTo>
                  <a:cubicBezTo>
                    <a:pt x="43180" y="1458502"/>
                    <a:pt x="20320" y="1453422"/>
                    <a:pt x="0" y="1444532"/>
                  </a:cubicBezTo>
                  <a:cubicBezTo>
                    <a:pt x="26670" y="1472472"/>
                    <a:pt x="63500" y="1488982"/>
                    <a:pt x="107565" y="1488982"/>
                  </a:cubicBezTo>
                  <a:lnTo>
                    <a:pt x="1962256" y="1488982"/>
                  </a:lnTo>
                  <a:cubicBezTo>
                    <a:pt x="2042266" y="1488982"/>
                    <a:pt x="2108306" y="1422942"/>
                    <a:pt x="2108306" y="1342932"/>
                  </a:cubicBezTo>
                  <a:lnTo>
                    <a:pt x="2108306" y="95250"/>
                  </a:lnTo>
                  <a:cubicBezTo>
                    <a:pt x="2108306" y="58420"/>
                    <a:pt x="2094336" y="25400"/>
                    <a:pt x="2072746" y="0"/>
                  </a:cubicBezTo>
                  <a:cubicBezTo>
                    <a:pt x="2079096" y="16510"/>
                    <a:pt x="2081636" y="34290"/>
                    <a:pt x="2081636" y="52070"/>
                  </a:cubicBezTo>
                  <a:lnTo>
                    <a:pt x="2081636" y="1299752"/>
                  </a:lnTo>
                  <a:close/>
                </a:path>
              </a:pathLst>
            </a:custGeom>
            <a:solidFill>
              <a:srgbClr val="704430"/>
            </a:solidFill>
          </p:spPr>
          <p:txBody>
            <a:bodyPr/>
            <a:lstStyle/>
            <a:p>
              <a:endParaRPr lang="en-US"/>
            </a:p>
          </p:txBody>
        </p:sp>
        <p:sp>
          <p:nvSpPr>
            <p:cNvPr id="20" name="Freeform 20"/>
            <p:cNvSpPr/>
            <p:nvPr/>
          </p:nvSpPr>
          <p:spPr>
            <a:xfrm>
              <a:off x="12700" y="12700"/>
              <a:ext cx="2147676" cy="1539782"/>
            </a:xfrm>
            <a:custGeom>
              <a:avLst/>
              <a:gdLst/>
              <a:ahLst/>
              <a:cxnLst/>
              <a:rect l="l" t="t" r="r" b="b"/>
              <a:pathLst>
                <a:path w="2147676" h="1539782">
                  <a:moveTo>
                    <a:pt x="146050" y="1539782"/>
                  </a:moveTo>
                  <a:lnTo>
                    <a:pt x="2001626" y="1539782"/>
                  </a:lnTo>
                  <a:cubicBezTo>
                    <a:pt x="2081636" y="1539782"/>
                    <a:pt x="2147676" y="1473742"/>
                    <a:pt x="2147676" y="1393732"/>
                  </a:cubicBezTo>
                  <a:lnTo>
                    <a:pt x="2147676" y="146050"/>
                  </a:lnTo>
                  <a:cubicBezTo>
                    <a:pt x="2147676" y="66040"/>
                    <a:pt x="2081636" y="0"/>
                    <a:pt x="2001626" y="0"/>
                  </a:cubicBezTo>
                  <a:lnTo>
                    <a:pt x="146050" y="0"/>
                  </a:lnTo>
                  <a:cubicBezTo>
                    <a:pt x="66040" y="0"/>
                    <a:pt x="0" y="66040"/>
                    <a:pt x="0" y="146050"/>
                  </a:cubicBezTo>
                  <a:lnTo>
                    <a:pt x="0" y="1393732"/>
                  </a:lnTo>
                  <a:cubicBezTo>
                    <a:pt x="0" y="1475012"/>
                    <a:pt x="66040" y="1539782"/>
                    <a:pt x="146050" y="1539782"/>
                  </a:cubicBezTo>
                  <a:close/>
                </a:path>
              </a:pathLst>
            </a:custGeom>
            <a:solidFill>
              <a:srgbClr val="FFF3ED"/>
            </a:solidFill>
          </p:spPr>
          <p:txBody>
            <a:bodyPr/>
            <a:lstStyle/>
            <a:p>
              <a:endParaRPr lang="en-US"/>
            </a:p>
          </p:txBody>
        </p:sp>
        <p:sp>
          <p:nvSpPr>
            <p:cNvPr id="21" name="Freeform 21"/>
            <p:cNvSpPr/>
            <p:nvPr/>
          </p:nvSpPr>
          <p:spPr>
            <a:xfrm>
              <a:off x="0" y="0"/>
              <a:ext cx="2212446" cy="1608362"/>
            </a:xfrm>
            <a:custGeom>
              <a:avLst/>
              <a:gdLst/>
              <a:ahLst/>
              <a:cxnLst/>
              <a:rect l="l" t="t" r="r" b="b"/>
              <a:pathLst>
                <a:path w="2212446" h="1608362">
                  <a:moveTo>
                    <a:pt x="2148946" y="74930"/>
                  </a:moveTo>
                  <a:cubicBezTo>
                    <a:pt x="2121006" y="30480"/>
                    <a:pt x="2071476" y="0"/>
                    <a:pt x="2014326" y="0"/>
                  </a:cubicBezTo>
                  <a:lnTo>
                    <a:pt x="158750" y="0"/>
                  </a:lnTo>
                  <a:cubicBezTo>
                    <a:pt x="71120" y="0"/>
                    <a:pt x="0" y="71120"/>
                    <a:pt x="0" y="158750"/>
                  </a:cubicBezTo>
                  <a:lnTo>
                    <a:pt x="0" y="1406432"/>
                  </a:lnTo>
                  <a:cubicBezTo>
                    <a:pt x="0" y="1458502"/>
                    <a:pt x="25400" y="1504222"/>
                    <a:pt x="63500" y="1533432"/>
                  </a:cubicBezTo>
                  <a:cubicBezTo>
                    <a:pt x="91440" y="1577882"/>
                    <a:pt x="140970" y="1608362"/>
                    <a:pt x="202079" y="1608362"/>
                  </a:cubicBezTo>
                  <a:lnTo>
                    <a:pt x="2053696" y="1608362"/>
                  </a:lnTo>
                  <a:cubicBezTo>
                    <a:pt x="2141326" y="1608362"/>
                    <a:pt x="2212446" y="1537242"/>
                    <a:pt x="2212446" y="1449612"/>
                  </a:cubicBezTo>
                  <a:lnTo>
                    <a:pt x="2212446" y="201930"/>
                  </a:lnTo>
                  <a:cubicBezTo>
                    <a:pt x="2212446" y="149860"/>
                    <a:pt x="2187046" y="104140"/>
                    <a:pt x="2148946" y="74930"/>
                  </a:cubicBezTo>
                  <a:close/>
                  <a:moveTo>
                    <a:pt x="12700" y="1406432"/>
                  </a:moveTo>
                  <a:lnTo>
                    <a:pt x="12700" y="158750"/>
                  </a:lnTo>
                  <a:cubicBezTo>
                    <a:pt x="12700" y="78740"/>
                    <a:pt x="78740" y="12700"/>
                    <a:pt x="158750" y="12700"/>
                  </a:cubicBezTo>
                  <a:lnTo>
                    <a:pt x="2014326" y="12700"/>
                  </a:lnTo>
                  <a:cubicBezTo>
                    <a:pt x="2094336" y="12700"/>
                    <a:pt x="2160376" y="78740"/>
                    <a:pt x="2160376" y="158750"/>
                  </a:cubicBezTo>
                  <a:lnTo>
                    <a:pt x="2160376" y="1406432"/>
                  </a:lnTo>
                  <a:cubicBezTo>
                    <a:pt x="2160376" y="1486442"/>
                    <a:pt x="2094336" y="1552482"/>
                    <a:pt x="2014326" y="1552482"/>
                  </a:cubicBezTo>
                  <a:lnTo>
                    <a:pt x="158750" y="1552482"/>
                  </a:lnTo>
                  <a:cubicBezTo>
                    <a:pt x="78740" y="1552482"/>
                    <a:pt x="12700" y="1487712"/>
                    <a:pt x="12700" y="1406432"/>
                  </a:cubicBezTo>
                  <a:close/>
                  <a:moveTo>
                    <a:pt x="2201016" y="1449612"/>
                  </a:moveTo>
                  <a:cubicBezTo>
                    <a:pt x="2201016" y="1529622"/>
                    <a:pt x="2133706" y="1595662"/>
                    <a:pt x="2053696" y="1595662"/>
                  </a:cubicBezTo>
                  <a:lnTo>
                    <a:pt x="202079" y="1595662"/>
                  </a:lnTo>
                  <a:cubicBezTo>
                    <a:pt x="157480" y="1595662"/>
                    <a:pt x="120650" y="1579152"/>
                    <a:pt x="93980" y="1551212"/>
                  </a:cubicBezTo>
                  <a:cubicBezTo>
                    <a:pt x="114300" y="1560102"/>
                    <a:pt x="135890" y="1565182"/>
                    <a:pt x="160020" y="1565182"/>
                  </a:cubicBezTo>
                  <a:lnTo>
                    <a:pt x="2015596" y="1565182"/>
                  </a:lnTo>
                  <a:cubicBezTo>
                    <a:pt x="2103226" y="1565182"/>
                    <a:pt x="2174346" y="1494062"/>
                    <a:pt x="2174346" y="1406432"/>
                  </a:cubicBezTo>
                  <a:lnTo>
                    <a:pt x="2174346" y="158750"/>
                  </a:lnTo>
                  <a:cubicBezTo>
                    <a:pt x="2174346" y="140970"/>
                    <a:pt x="2170536" y="123190"/>
                    <a:pt x="2165456" y="106680"/>
                  </a:cubicBezTo>
                  <a:cubicBezTo>
                    <a:pt x="2187046" y="132080"/>
                    <a:pt x="2201016" y="165100"/>
                    <a:pt x="2201016" y="201930"/>
                  </a:cubicBezTo>
                  <a:lnTo>
                    <a:pt x="2201016" y="1449612"/>
                  </a:lnTo>
                  <a:close/>
                </a:path>
              </a:pathLst>
            </a:custGeom>
            <a:solidFill>
              <a:srgbClr val="704430"/>
            </a:solidFill>
          </p:spPr>
          <p:txBody>
            <a:bodyPr/>
            <a:lstStyle/>
            <a:p>
              <a:endParaRPr lang="en-US"/>
            </a:p>
          </p:txBody>
        </p:sp>
      </p:grpSp>
      <p:grpSp>
        <p:nvGrpSpPr>
          <p:cNvPr id="22" name="Group 22"/>
          <p:cNvGrpSpPr/>
          <p:nvPr/>
        </p:nvGrpSpPr>
        <p:grpSpPr>
          <a:xfrm>
            <a:off x="10123604" y="3929038"/>
            <a:ext cx="5119236" cy="1136283"/>
            <a:chOff x="0" y="0"/>
            <a:chExt cx="12322884" cy="2735230"/>
          </a:xfrm>
        </p:grpSpPr>
        <p:sp>
          <p:nvSpPr>
            <p:cNvPr id="23" name="Freeform 23"/>
            <p:cNvSpPr/>
            <p:nvPr/>
          </p:nvSpPr>
          <p:spPr>
            <a:xfrm>
              <a:off x="0" y="0"/>
              <a:ext cx="12322884" cy="2735230"/>
            </a:xfrm>
            <a:custGeom>
              <a:avLst/>
              <a:gdLst/>
              <a:ahLst/>
              <a:cxnLst/>
              <a:rect l="l" t="t" r="r" b="b"/>
              <a:pathLst>
                <a:path w="12322884" h="2735230">
                  <a:moveTo>
                    <a:pt x="12322884" y="1367615"/>
                  </a:moveTo>
                  <a:cubicBezTo>
                    <a:pt x="12322884" y="2306732"/>
                    <a:pt x="11894514" y="2735230"/>
                    <a:pt x="11365940" y="2735230"/>
                  </a:cubicBezTo>
                  <a:lnTo>
                    <a:pt x="956945" y="2735230"/>
                  </a:lnTo>
                  <a:cubicBezTo>
                    <a:pt x="428371" y="2735230"/>
                    <a:pt x="0" y="2306732"/>
                    <a:pt x="0" y="1367615"/>
                  </a:cubicBezTo>
                  <a:cubicBezTo>
                    <a:pt x="0" y="428371"/>
                    <a:pt x="428371" y="0"/>
                    <a:pt x="956945" y="0"/>
                  </a:cubicBezTo>
                  <a:lnTo>
                    <a:pt x="11365940" y="0"/>
                  </a:lnTo>
                  <a:cubicBezTo>
                    <a:pt x="11894386" y="0"/>
                    <a:pt x="12322884" y="428371"/>
                    <a:pt x="12322884" y="1367615"/>
                  </a:cubicBezTo>
                  <a:close/>
                </a:path>
              </a:pathLst>
            </a:custGeom>
            <a:solidFill>
              <a:srgbClr val="59918F"/>
            </a:solidFill>
          </p:spPr>
          <p:txBody>
            <a:bodyPr/>
            <a:lstStyle/>
            <a:p>
              <a:endParaRPr lang="en-US"/>
            </a:p>
          </p:txBody>
        </p:sp>
      </p:grpSp>
      <p:sp>
        <p:nvSpPr>
          <p:cNvPr id="24" name="Freeform 24"/>
          <p:cNvSpPr/>
          <p:nvPr/>
        </p:nvSpPr>
        <p:spPr>
          <a:xfrm>
            <a:off x="14388160" y="4250913"/>
            <a:ext cx="434660" cy="492532"/>
          </a:xfrm>
          <a:custGeom>
            <a:avLst/>
            <a:gdLst/>
            <a:ahLst/>
            <a:cxnLst/>
            <a:rect l="l" t="t" r="r" b="b"/>
            <a:pathLst>
              <a:path w="434660" h="492532">
                <a:moveTo>
                  <a:pt x="0" y="0"/>
                </a:moveTo>
                <a:lnTo>
                  <a:pt x="434659" y="0"/>
                </a:lnTo>
                <a:lnTo>
                  <a:pt x="434659" y="492532"/>
                </a:lnTo>
                <a:lnTo>
                  <a:pt x="0" y="4925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TextBox 25"/>
          <p:cNvSpPr txBox="1"/>
          <p:nvPr/>
        </p:nvSpPr>
        <p:spPr>
          <a:xfrm>
            <a:off x="10421303" y="4137461"/>
            <a:ext cx="3791371" cy="776587"/>
          </a:xfrm>
          <a:prstGeom prst="rect">
            <a:avLst/>
          </a:prstGeom>
        </p:spPr>
        <p:txBody>
          <a:bodyPr lIns="0" tIns="0" rIns="0" bIns="0" rtlCol="0" anchor="t">
            <a:spAutoFit/>
          </a:bodyPr>
          <a:lstStyle/>
          <a:p>
            <a:pPr algn="ctr">
              <a:lnSpc>
                <a:spcPts val="3076"/>
              </a:lnSpc>
            </a:pPr>
            <a:r>
              <a:rPr lang="en-US" sz="3076" b="1">
                <a:solidFill>
                  <a:srgbClr val="FFFFFF"/>
                </a:solidFill>
                <a:latin typeface="Nunito Bold"/>
                <a:ea typeface="Nunito Bold"/>
                <a:cs typeface="Nunito Bold"/>
                <a:sym typeface="Nunito Bold"/>
              </a:rPr>
              <a:t>APPLICATION SOFTWARE</a:t>
            </a:r>
          </a:p>
        </p:txBody>
      </p:sp>
      <p:sp>
        <p:nvSpPr>
          <p:cNvPr id="26" name="TextBox 26"/>
          <p:cNvSpPr txBox="1"/>
          <p:nvPr/>
        </p:nvSpPr>
        <p:spPr>
          <a:xfrm>
            <a:off x="10123604" y="5381891"/>
            <a:ext cx="6414828" cy="3114675"/>
          </a:xfrm>
          <a:prstGeom prst="rect">
            <a:avLst/>
          </a:prstGeom>
        </p:spPr>
        <p:txBody>
          <a:bodyPr lIns="0" tIns="0" rIns="0" bIns="0" rtlCol="0" anchor="t">
            <a:spAutoFit/>
          </a:bodyPr>
          <a:lstStyle/>
          <a:p>
            <a:pPr algn="just">
              <a:lnSpc>
                <a:spcPts val="4199"/>
              </a:lnSpc>
            </a:pPr>
            <a:r>
              <a:rPr lang="en-US" sz="2999">
                <a:solidFill>
                  <a:srgbClr val="704430"/>
                </a:solidFill>
                <a:latin typeface="Nunito"/>
                <a:ea typeface="Nunito"/>
                <a:cs typeface="Nunito"/>
                <a:sym typeface="Nunito"/>
              </a:rPr>
              <a:t>This type of software is designed to </a:t>
            </a:r>
            <a:r>
              <a:rPr lang="en-US" sz="2999" u="sng">
                <a:solidFill>
                  <a:srgbClr val="704430"/>
                </a:solidFill>
                <a:latin typeface="Nunito"/>
                <a:ea typeface="Nunito"/>
                <a:cs typeface="Nunito"/>
                <a:sym typeface="Nunito"/>
              </a:rPr>
              <a:t>help users perform specific activities or solve particular problems.</a:t>
            </a:r>
            <a:r>
              <a:rPr lang="en-US" sz="2999">
                <a:solidFill>
                  <a:srgbClr val="704430"/>
                </a:solidFill>
                <a:latin typeface="Nunito"/>
                <a:ea typeface="Nunito"/>
                <a:cs typeface="Nunito"/>
                <a:sym typeface="Nunito"/>
              </a:rPr>
              <a:t> Examples include </a:t>
            </a:r>
            <a:r>
              <a:rPr lang="en-US" sz="2999" b="1">
                <a:solidFill>
                  <a:srgbClr val="704430"/>
                </a:solidFill>
                <a:latin typeface="Nunito Bold"/>
                <a:ea typeface="Nunito Bold"/>
                <a:cs typeface="Nunito Bold"/>
                <a:sym typeface="Nunito Bold"/>
              </a:rPr>
              <a:t>productivity tools</a:t>
            </a:r>
            <a:r>
              <a:rPr lang="en-US" sz="2999">
                <a:solidFill>
                  <a:srgbClr val="704430"/>
                </a:solidFill>
                <a:latin typeface="Nunito"/>
                <a:ea typeface="Nunito"/>
                <a:cs typeface="Nunito"/>
                <a:sym typeface="Nunito"/>
              </a:rPr>
              <a:t>, </a:t>
            </a:r>
            <a:r>
              <a:rPr lang="en-US" sz="2999" b="1">
                <a:solidFill>
                  <a:srgbClr val="704430"/>
                </a:solidFill>
                <a:latin typeface="Nunito Bold"/>
                <a:ea typeface="Nunito Bold"/>
                <a:cs typeface="Nunito Bold"/>
                <a:sym typeface="Nunito Bold"/>
              </a:rPr>
              <a:t>media players</a:t>
            </a:r>
            <a:r>
              <a:rPr lang="en-US" sz="2999">
                <a:solidFill>
                  <a:srgbClr val="704430"/>
                </a:solidFill>
                <a:latin typeface="Nunito"/>
                <a:ea typeface="Nunito"/>
                <a:cs typeface="Nunito"/>
                <a:sym typeface="Nunito"/>
              </a:rPr>
              <a:t>, and </a:t>
            </a:r>
            <a:r>
              <a:rPr lang="en-US" sz="2999" b="1">
                <a:solidFill>
                  <a:srgbClr val="704430"/>
                </a:solidFill>
                <a:latin typeface="Nunito Bold"/>
                <a:ea typeface="Nunito Bold"/>
                <a:cs typeface="Nunito Bold"/>
                <a:sym typeface="Nunito Bold"/>
              </a:rPr>
              <a:t>business applications</a:t>
            </a:r>
            <a:r>
              <a:rPr lang="en-US" sz="2999">
                <a:solidFill>
                  <a:srgbClr val="704430"/>
                </a:solidFill>
                <a:latin typeface="Nunito"/>
                <a:ea typeface="Nunito"/>
                <a:cs typeface="Nunito"/>
                <a:sym typeface="Nunito"/>
              </a:rPr>
              <a:t>.</a:t>
            </a:r>
          </a:p>
        </p:txBody>
      </p:sp>
      <p:grpSp>
        <p:nvGrpSpPr>
          <p:cNvPr id="27" name="Group 27"/>
          <p:cNvGrpSpPr/>
          <p:nvPr/>
        </p:nvGrpSpPr>
        <p:grpSpPr>
          <a:xfrm>
            <a:off x="15764316" y="4210792"/>
            <a:ext cx="598585" cy="572775"/>
            <a:chOff x="0" y="0"/>
            <a:chExt cx="798113" cy="763701"/>
          </a:xfrm>
        </p:grpSpPr>
        <p:sp>
          <p:nvSpPr>
            <p:cNvPr id="28" name="AutoShape 28"/>
            <p:cNvSpPr/>
            <p:nvPr/>
          </p:nvSpPr>
          <p:spPr>
            <a:xfrm>
              <a:off x="0" y="0"/>
              <a:ext cx="798113" cy="0"/>
            </a:xfrm>
            <a:prstGeom prst="line">
              <a:avLst/>
            </a:prstGeom>
            <a:ln w="84364" cap="rnd">
              <a:solidFill>
                <a:srgbClr val="704430"/>
              </a:solidFill>
              <a:prstDash val="solid"/>
              <a:headEnd type="none" w="sm" len="sm"/>
              <a:tailEnd type="none" w="sm" len="sm"/>
            </a:ln>
          </p:spPr>
          <p:txBody>
            <a:bodyPr/>
            <a:lstStyle/>
            <a:p>
              <a:endParaRPr lang="en-US"/>
            </a:p>
          </p:txBody>
        </p:sp>
        <p:sp>
          <p:nvSpPr>
            <p:cNvPr id="29" name="AutoShape 29"/>
            <p:cNvSpPr/>
            <p:nvPr/>
          </p:nvSpPr>
          <p:spPr>
            <a:xfrm>
              <a:off x="0" y="339668"/>
              <a:ext cx="798113" cy="0"/>
            </a:xfrm>
            <a:prstGeom prst="line">
              <a:avLst/>
            </a:prstGeom>
            <a:ln w="84364" cap="rnd">
              <a:solidFill>
                <a:srgbClr val="704430"/>
              </a:solidFill>
              <a:prstDash val="solid"/>
              <a:headEnd type="none" w="sm" len="sm"/>
              <a:tailEnd type="none" w="sm" len="sm"/>
            </a:ln>
          </p:spPr>
          <p:txBody>
            <a:bodyPr/>
            <a:lstStyle/>
            <a:p>
              <a:endParaRPr lang="en-US"/>
            </a:p>
          </p:txBody>
        </p:sp>
        <p:sp>
          <p:nvSpPr>
            <p:cNvPr id="30" name="AutoShape 30"/>
            <p:cNvSpPr/>
            <p:nvPr/>
          </p:nvSpPr>
          <p:spPr>
            <a:xfrm>
              <a:off x="0" y="679337"/>
              <a:ext cx="798113" cy="0"/>
            </a:xfrm>
            <a:prstGeom prst="line">
              <a:avLst/>
            </a:prstGeom>
            <a:ln w="84364" cap="rnd">
              <a:solidFill>
                <a:srgbClr val="704430"/>
              </a:solidFill>
              <a:prstDash val="solid"/>
              <a:headEnd type="none" w="sm" len="sm"/>
              <a:tailEnd type="none" w="sm" len="sm"/>
            </a:ln>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800663" y="3012496"/>
            <a:ext cx="5435227" cy="6443528"/>
            <a:chOff x="0" y="0"/>
            <a:chExt cx="1570252" cy="1861553"/>
          </a:xfrm>
        </p:grpSpPr>
        <p:sp>
          <p:nvSpPr>
            <p:cNvPr id="4" name="Freeform 4"/>
            <p:cNvSpPr/>
            <p:nvPr/>
          </p:nvSpPr>
          <p:spPr>
            <a:xfrm>
              <a:off x="92710" y="106680"/>
              <a:ext cx="1466112" cy="1742173"/>
            </a:xfrm>
            <a:custGeom>
              <a:avLst/>
              <a:gdLst/>
              <a:ahLst/>
              <a:cxnLst/>
              <a:rect l="l" t="t" r="r" b="b"/>
              <a:pathLst>
                <a:path w="1466112" h="1742173">
                  <a:moveTo>
                    <a:pt x="1439442" y="1552943"/>
                  </a:moveTo>
                  <a:cubicBezTo>
                    <a:pt x="1439442" y="1640573"/>
                    <a:pt x="1363242" y="1711693"/>
                    <a:pt x="1281962" y="1711693"/>
                  </a:cubicBezTo>
                  <a:lnTo>
                    <a:pt x="66040" y="1711693"/>
                  </a:lnTo>
                  <a:cubicBezTo>
                    <a:pt x="43180" y="1711693"/>
                    <a:pt x="20320" y="1706613"/>
                    <a:pt x="0" y="1697723"/>
                  </a:cubicBezTo>
                  <a:cubicBezTo>
                    <a:pt x="26670" y="1725663"/>
                    <a:pt x="63500" y="1742173"/>
                    <a:pt x="103471" y="1742173"/>
                  </a:cubicBezTo>
                  <a:lnTo>
                    <a:pt x="1320062" y="1742173"/>
                  </a:lnTo>
                  <a:cubicBezTo>
                    <a:pt x="1400072" y="1742173"/>
                    <a:pt x="1466112" y="1676133"/>
                    <a:pt x="1466112" y="1596123"/>
                  </a:cubicBezTo>
                  <a:lnTo>
                    <a:pt x="1466112" y="95250"/>
                  </a:lnTo>
                  <a:cubicBezTo>
                    <a:pt x="1466112" y="58420"/>
                    <a:pt x="1452142" y="25400"/>
                    <a:pt x="1430552" y="0"/>
                  </a:cubicBezTo>
                  <a:cubicBezTo>
                    <a:pt x="1436902" y="16510"/>
                    <a:pt x="1439442" y="34290"/>
                    <a:pt x="1439442" y="52070"/>
                  </a:cubicBezTo>
                  <a:lnTo>
                    <a:pt x="1439442" y="1552943"/>
                  </a:lnTo>
                  <a:close/>
                </a:path>
              </a:pathLst>
            </a:custGeom>
            <a:solidFill>
              <a:srgbClr val="704430"/>
            </a:solidFill>
          </p:spPr>
          <p:txBody>
            <a:bodyPr/>
            <a:lstStyle/>
            <a:p>
              <a:endParaRPr lang="en-US"/>
            </a:p>
          </p:txBody>
        </p:sp>
        <p:sp>
          <p:nvSpPr>
            <p:cNvPr id="5" name="Freeform 5"/>
            <p:cNvSpPr/>
            <p:nvPr/>
          </p:nvSpPr>
          <p:spPr>
            <a:xfrm>
              <a:off x="12700" y="12700"/>
              <a:ext cx="1505482" cy="1792973"/>
            </a:xfrm>
            <a:custGeom>
              <a:avLst/>
              <a:gdLst/>
              <a:ahLst/>
              <a:cxnLst/>
              <a:rect l="l" t="t" r="r" b="b"/>
              <a:pathLst>
                <a:path w="1505482" h="1792973">
                  <a:moveTo>
                    <a:pt x="146050" y="1792973"/>
                  </a:moveTo>
                  <a:lnTo>
                    <a:pt x="1359432" y="1792973"/>
                  </a:lnTo>
                  <a:cubicBezTo>
                    <a:pt x="1439442" y="1792973"/>
                    <a:pt x="1505482" y="1726933"/>
                    <a:pt x="1505482" y="1646923"/>
                  </a:cubicBezTo>
                  <a:lnTo>
                    <a:pt x="1505482" y="146050"/>
                  </a:lnTo>
                  <a:cubicBezTo>
                    <a:pt x="1505482" y="66040"/>
                    <a:pt x="1439442" y="0"/>
                    <a:pt x="1359432" y="0"/>
                  </a:cubicBezTo>
                  <a:lnTo>
                    <a:pt x="146050" y="0"/>
                  </a:lnTo>
                  <a:cubicBezTo>
                    <a:pt x="66040" y="0"/>
                    <a:pt x="0" y="66040"/>
                    <a:pt x="0" y="146050"/>
                  </a:cubicBezTo>
                  <a:lnTo>
                    <a:pt x="0" y="1646923"/>
                  </a:lnTo>
                  <a:cubicBezTo>
                    <a:pt x="0" y="1728203"/>
                    <a:pt x="66040" y="1792973"/>
                    <a:pt x="146050" y="1792973"/>
                  </a:cubicBezTo>
                  <a:close/>
                </a:path>
              </a:pathLst>
            </a:custGeom>
            <a:solidFill>
              <a:srgbClr val="FFF3ED"/>
            </a:solidFill>
          </p:spPr>
          <p:txBody>
            <a:bodyPr/>
            <a:lstStyle/>
            <a:p>
              <a:endParaRPr lang="en-US"/>
            </a:p>
          </p:txBody>
        </p:sp>
        <p:sp>
          <p:nvSpPr>
            <p:cNvPr id="6" name="Freeform 6"/>
            <p:cNvSpPr/>
            <p:nvPr/>
          </p:nvSpPr>
          <p:spPr>
            <a:xfrm>
              <a:off x="0" y="0"/>
              <a:ext cx="1570252" cy="1861553"/>
            </a:xfrm>
            <a:custGeom>
              <a:avLst/>
              <a:gdLst/>
              <a:ahLst/>
              <a:cxnLst/>
              <a:rect l="l" t="t" r="r" b="b"/>
              <a:pathLst>
                <a:path w="1570252" h="1861553">
                  <a:moveTo>
                    <a:pt x="1506752" y="74930"/>
                  </a:moveTo>
                  <a:cubicBezTo>
                    <a:pt x="1478812" y="30480"/>
                    <a:pt x="1429282" y="0"/>
                    <a:pt x="1372132" y="0"/>
                  </a:cubicBezTo>
                  <a:lnTo>
                    <a:pt x="158750" y="0"/>
                  </a:lnTo>
                  <a:cubicBezTo>
                    <a:pt x="71120" y="0"/>
                    <a:pt x="0" y="71120"/>
                    <a:pt x="0" y="158750"/>
                  </a:cubicBezTo>
                  <a:lnTo>
                    <a:pt x="0" y="1659623"/>
                  </a:lnTo>
                  <a:cubicBezTo>
                    <a:pt x="0" y="1711693"/>
                    <a:pt x="25400" y="1757413"/>
                    <a:pt x="63500" y="1786623"/>
                  </a:cubicBezTo>
                  <a:cubicBezTo>
                    <a:pt x="91440" y="1831073"/>
                    <a:pt x="140970" y="1861553"/>
                    <a:pt x="197347" y="1861553"/>
                  </a:cubicBezTo>
                  <a:lnTo>
                    <a:pt x="1411502" y="1861553"/>
                  </a:lnTo>
                  <a:cubicBezTo>
                    <a:pt x="1499132" y="1861553"/>
                    <a:pt x="1570252" y="1790433"/>
                    <a:pt x="1570252" y="1702803"/>
                  </a:cubicBezTo>
                  <a:lnTo>
                    <a:pt x="1570252" y="201930"/>
                  </a:lnTo>
                  <a:cubicBezTo>
                    <a:pt x="1570252" y="149860"/>
                    <a:pt x="1544852" y="104140"/>
                    <a:pt x="1506752" y="74930"/>
                  </a:cubicBezTo>
                  <a:close/>
                  <a:moveTo>
                    <a:pt x="12700" y="1659623"/>
                  </a:moveTo>
                  <a:lnTo>
                    <a:pt x="12700" y="158750"/>
                  </a:lnTo>
                  <a:cubicBezTo>
                    <a:pt x="12700" y="78740"/>
                    <a:pt x="78740" y="12700"/>
                    <a:pt x="158750" y="12700"/>
                  </a:cubicBezTo>
                  <a:lnTo>
                    <a:pt x="1372132" y="12700"/>
                  </a:lnTo>
                  <a:cubicBezTo>
                    <a:pt x="1452142" y="12700"/>
                    <a:pt x="1518182" y="78740"/>
                    <a:pt x="1518182" y="158750"/>
                  </a:cubicBezTo>
                  <a:lnTo>
                    <a:pt x="1518182" y="1659623"/>
                  </a:lnTo>
                  <a:cubicBezTo>
                    <a:pt x="1518182" y="1739633"/>
                    <a:pt x="1452142" y="1805673"/>
                    <a:pt x="1372132" y="1805673"/>
                  </a:cubicBezTo>
                  <a:lnTo>
                    <a:pt x="158750" y="1805673"/>
                  </a:lnTo>
                  <a:cubicBezTo>
                    <a:pt x="78740" y="1805673"/>
                    <a:pt x="12700" y="1740903"/>
                    <a:pt x="12700" y="1659623"/>
                  </a:cubicBezTo>
                  <a:close/>
                  <a:moveTo>
                    <a:pt x="1558822" y="1702803"/>
                  </a:moveTo>
                  <a:cubicBezTo>
                    <a:pt x="1558822" y="1782813"/>
                    <a:pt x="1491512" y="1848853"/>
                    <a:pt x="1411502" y="1848853"/>
                  </a:cubicBezTo>
                  <a:lnTo>
                    <a:pt x="197347" y="1848853"/>
                  </a:lnTo>
                  <a:cubicBezTo>
                    <a:pt x="157480" y="1848853"/>
                    <a:pt x="120650" y="1832343"/>
                    <a:pt x="93980" y="1804403"/>
                  </a:cubicBezTo>
                  <a:cubicBezTo>
                    <a:pt x="114300" y="1813293"/>
                    <a:pt x="135890" y="1818373"/>
                    <a:pt x="160020" y="1818373"/>
                  </a:cubicBezTo>
                  <a:lnTo>
                    <a:pt x="1373402" y="1818373"/>
                  </a:lnTo>
                  <a:cubicBezTo>
                    <a:pt x="1461032" y="1818373"/>
                    <a:pt x="1532152" y="1747253"/>
                    <a:pt x="1532152" y="1659623"/>
                  </a:cubicBezTo>
                  <a:lnTo>
                    <a:pt x="1532152" y="158750"/>
                  </a:lnTo>
                  <a:cubicBezTo>
                    <a:pt x="1532152" y="140970"/>
                    <a:pt x="1528342" y="123190"/>
                    <a:pt x="1523262" y="106680"/>
                  </a:cubicBezTo>
                  <a:cubicBezTo>
                    <a:pt x="1544852" y="132080"/>
                    <a:pt x="1558822" y="165100"/>
                    <a:pt x="1558822" y="201930"/>
                  </a:cubicBezTo>
                  <a:lnTo>
                    <a:pt x="1558822" y="1702803"/>
                  </a:lnTo>
                  <a:close/>
                </a:path>
              </a:pathLst>
            </a:custGeom>
            <a:solidFill>
              <a:srgbClr val="704430"/>
            </a:solidFill>
          </p:spPr>
          <p:txBody>
            <a:bodyPr/>
            <a:lstStyle/>
            <a:p>
              <a:endParaRPr lang="en-US"/>
            </a:p>
          </p:txBody>
        </p:sp>
      </p:grpSp>
      <p:grpSp>
        <p:nvGrpSpPr>
          <p:cNvPr id="7" name="Group 7"/>
          <p:cNvGrpSpPr/>
          <p:nvPr/>
        </p:nvGrpSpPr>
        <p:grpSpPr>
          <a:xfrm>
            <a:off x="12052109" y="3012496"/>
            <a:ext cx="5435227" cy="6443528"/>
            <a:chOff x="0" y="0"/>
            <a:chExt cx="1570252" cy="1861553"/>
          </a:xfrm>
        </p:grpSpPr>
        <p:sp>
          <p:nvSpPr>
            <p:cNvPr id="8" name="Freeform 8"/>
            <p:cNvSpPr/>
            <p:nvPr/>
          </p:nvSpPr>
          <p:spPr>
            <a:xfrm>
              <a:off x="92710" y="106680"/>
              <a:ext cx="1466112" cy="1742173"/>
            </a:xfrm>
            <a:custGeom>
              <a:avLst/>
              <a:gdLst/>
              <a:ahLst/>
              <a:cxnLst/>
              <a:rect l="l" t="t" r="r" b="b"/>
              <a:pathLst>
                <a:path w="1466112" h="1742173">
                  <a:moveTo>
                    <a:pt x="1439442" y="1552943"/>
                  </a:moveTo>
                  <a:cubicBezTo>
                    <a:pt x="1439442" y="1640573"/>
                    <a:pt x="1363242" y="1711693"/>
                    <a:pt x="1281962" y="1711693"/>
                  </a:cubicBezTo>
                  <a:lnTo>
                    <a:pt x="66040" y="1711693"/>
                  </a:lnTo>
                  <a:cubicBezTo>
                    <a:pt x="43180" y="1711693"/>
                    <a:pt x="20320" y="1706613"/>
                    <a:pt x="0" y="1697723"/>
                  </a:cubicBezTo>
                  <a:cubicBezTo>
                    <a:pt x="26670" y="1725663"/>
                    <a:pt x="63500" y="1742173"/>
                    <a:pt x="103471" y="1742173"/>
                  </a:cubicBezTo>
                  <a:lnTo>
                    <a:pt x="1320062" y="1742173"/>
                  </a:lnTo>
                  <a:cubicBezTo>
                    <a:pt x="1400072" y="1742173"/>
                    <a:pt x="1466112" y="1676133"/>
                    <a:pt x="1466112" y="1596123"/>
                  </a:cubicBezTo>
                  <a:lnTo>
                    <a:pt x="1466112" y="95250"/>
                  </a:lnTo>
                  <a:cubicBezTo>
                    <a:pt x="1466112" y="58420"/>
                    <a:pt x="1452142" y="25400"/>
                    <a:pt x="1430552" y="0"/>
                  </a:cubicBezTo>
                  <a:cubicBezTo>
                    <a:pt x="1436902" y="16510"/>
                    <a:pt x="1439442" y="34290"/>
                    <a:pt x="1439442" y="52070"/>
                  </a:cubicBezTo>
                  <a:lnTo>
                    <a:pt x="1439442" y="1552943"/>
                  </a:lnTo>
                  <a:close/>
                </a:path>
              </a:pathLst>
            </a:custGeom>
            <a:solidFill>
              <a:srgbClr val="704430"/>
            </a:solidFill>
          </p:spPr>
          <p:txBody>
            <a:bodyPr/>
            <a:lstStyle/>
            <a:p>
              <a:endParaRPr lang="en-US"/>
            </a:p>
          </p:txBody>
        </p:sp>
        <p:sp>
          <p:nvSpPr>
            <p:cNvPr id="9" name="Freeform 9"/>
            <p:cNvSpPr/>
            <p:nvPr/>
          </p:nvSpPr>
          <p:spPr>
            <a:xfrm>
              <a:off x="12700" y="12700"/>
              <a:ext cx="1505482" cy="1792973"/>
            </a:xfrm>
            <a:custGeom>
              <a:avLst/>
              <a:gdLst/>
              <a:ahLst/>
              <a:cxnLst/>
              <a:rect l="l" t="t" r="r" b="b"/>
              <a:pathLst>
                <a:path w="1505482" h="1792973">
                  <a:moveTo>
                    <a:pt x="146050" y="1792973"/>
                  </a:moveTo>
                  <a:lnTo>
                    <a:pt x="1359432" y="1792973"/>
                  </a:lnTo>
                  <a:cubicBezTo>
                    <a:pt x="1439442" y="1792973"/>
                    <a:pt x="1505482" y="1726933"/>
                    <a:pt x="1505482" y="1646923"/>
                  </a:cubicBezTo>
                  <a:lnTo>
                    <a:pt x="1505482" y="146050"/>
                  </a:lnTo>
                  <a:cubicBezTo>
                    <a:pt x="1505482" y="66040"/>
                    <a:pt x="1439442" y="0"/>
                    <a:pt x="1359432" y="0"/>
                  </a:cubicBezTo>
                  <a:lnTo>
                    <a:pt x="146050" y="0"/>
                  </a:lnTo>
                  <a:cubicBezTo>
                    <a:pt x="66040" y="0"/>
                    <a:pt x="0" y="66040"/>
                    <a:pt x="0" y="146050"/>
                  </a:cubicBezTo>
                  <a:lnTo>
                    <a:pt x="0" y="1646923"/>
                  </a:lnTo>
                  <a:cubicBezTo>
                    <a:pt x="0" y="1728203"/>
                    <a:pt x="66040" y="1792973"/>
                    <a:pt x="146050" y="1792973"/>
                  </a:cubicBezTo>
                  <a:close/>
                </a:path>
              </a:pathLst>
            </a:custGeom>
            <a:solidFill>
              <a:srgbClr val="FFF3ED"/>
            </a:solidFill>
          </p:spPr>
          <p:txBody>
            <a:bodyPr/>
            <a:lstStyle/>
            <a:p>
              <a:endParaRPr lang="en-US"/>
            </a:p>
          </p:txBody>
        </p:sp>
        <p:sp>
          <p:nvSpPr>
            <p:cNvPr id="10" name="Freeform 10"/>
            <p:cNvSpPr/>
            <p:nvPr/>
          </p:nvSpPr>
          <p:spPr>
            <a:xfrm>
              <a:off x="0" y="0"/>
              <a:ext cx="1570252" cy="1861553"/>
            </a:xfrm>
            <a:custGeom>
              <a:avLst/>
              <a:gdLst/>
              <a:ahLst/>
              <a:cxnLst/>
              <a:rect l="l" t="t" r="r" b="b"/>
              <a:pathLst>
                <a:path w="1570252" h="1861553">
                  <a:moveTo>
                    <a:pt x="1506752" y="74930"/>
                  </a:moveTo>
                  <a:cubicBezTo>
                    <a:pt x="1478812" y="30480"/>
                    <a:pt x="1429282" y="0"/>
                    <a:pt x="1372132" y="0"/>
                  </a:cubicBezTo>
                  <a:lnTo>
                    <a:pt x="158750" y="0"/>
                  </a:lnTo>
                  <a:cubicBezTo>
                    <a:pt x="71120" y="0"/>
                    <a:pt x="0" y="71120"/>
                    <a:pt x="0" y="158750"/>
                  </a:cubicBezTo>
                  <a:lnTo>
                    <a:pt x="0" y="1659623"/>
                  </a:lnTo>
                  <a:cubicBezTo>
                    <a:pt x="0" y="1711693"/>
                    <a:pt x="25400" y="1757413"/>
                    <a:pt x="63500" y="1786623"/>
                  </a:cubicBezTo>
                  <a:cubicBezTo>
                    <a:pt x="91440" y="1831073"/>
                    <a:pt x="140970" y="1861553"/>
                    <a:pt x="197347" y="1861553"/>
                  </a:cubicBezTo>
                  <a:lnTo>
                    <a:pt x="1411502" y="1861553"/>
                  </a:lnTo>
                  <a:cubicBezTo>
                    <a:pt x="1499132" y="1861553"/>
                    <a:pt x="1570252" y="1790433"/>
                    <a:pt x="1570252" y="1702803"/>
                  </a:cubicBezTo>
                  <a:lnTo>
                    <a:pt x="1570252" y="201930"/>
                  </a:lnTo>
                  <a:cubicBezTo>
                    <a:pt x="1570252" y="149860"/>
                    <a:pt x="1544852" y="104140"/>
                    <a:pt x="1506752" y="74930"/>
                  </a:cubicBezTo>
                  <a:close/>
                  <a:moveTo>
                    <a:pt x="12700" y="1659623"/>
                  </a:moveTo>
                  <a:lnTo>
                    <a:pt x="12700" y="158750"/>
                  </a:lnTo>
                  <a:cubicBezTo>
                    <a:pt x="12700" y="78740"/>
                    <a:pt x="78740" y="12700"/>
                    <a:pt x="158750" y="12700"/>
                  </a:cubicBezTo>
                  <a:lnTo>
                    <a:pt x="1372132" y="12700"/>
                  </a:lnTo>
                  <a:cubicBezTo>
                    <a:pt x="1452142" y="12700"/>
                    <a:pt x="1518182" y="78740"/>
                    <a:pt x="1518182" y="158750"/>
                  </a:cubicBezTo>
                  <a:lnTo>
                    <a:pt x="1518182" y="1659623"/>
                  </a:lnTo>
                  <a:cubicBezTo>
                    <a:pt x="1518182" y="1739633"/>
                    <a:pt x="1452142" y="1805673"/>
                    <a:pt x="1372132" y="1805673"/>
                  </a:cubicBezTo>
                  <a:lnTo>
                    <a:pt x="158750" y="1805673"/>
                  </a:lnTo>
                  <a:cubicBezTo>
                    <a:pt x="78740" y="1805673"/>
                    <a:pt x="12700" y="1740903"/>
                    <a:pt x="12700" y="1659623"/>
                  </a:cubicBezTo>
                  <a:close/>
                  <a:moveTo>
                    <a:pt x="1558822" y="1702803"/>
                  </a:moveTo>
                  <a:cubicBezTo>
                    <a:pt x="1558822" y="1782813"/>
                    <a:pt x="1491512" y="1848853"/>
                    <a:pt x="1411502" y="1848853"/>
                  </a:cubicBezTo>
                  <a:lnTo>
                    <a:pt x="197347" y="1848853"/>
                  </a:lnTo>
                  <a:cubicBezTo>
                    <a:pt x="157480" y="1848853"/>
                    <a:pt x="120650" y="1832343"/>
                    <a:pt x="93980" y="1804403"/>
                  </a:cubicBezTo>
                  <a:cubicBezTo>
                    <a:pt x="114300" y="1813293"/>
                    <a:pt x="135890" y="1818373"/>
                    <a:pt x="160020" y="1818373"/>
                  </a:cubicBezTo>
                  <a:lnTo>
                    <a:pt x="1373402" y="1818373"/>
                  </a:lnTo>
                  <a:cubicBezTo>
                    <a:pt x="1461032" y="1818373"/>
                    <a:pt x="1532152" y="1747253"/>
                    <a:pt x="1532152" y="1659623"/>
                  </a:cubicBezTo>
                  <a:lnTo>
                    <a:pt x="1532152" y="158750"/>
                  </a:lnTo>
                  <a:cubicBezTo>
                    <a:pt x="1532152" y="140970"/>
                    <a:pt x="1528342" y="123190"/>
                    <a:pt x="1523262" y="106680"/>
                  </a:cubicBezTo>
                  <a:cubicBezTo>
                    <a:pt x="1544852" y="132080"/>
                    <a:pt x="1558822" y="165100"/>
                    <a:pt x="1558822" y="201930"/>
                  </a:cubicBezTo>
                  <a:lnTo>
                    <a:pt x="1558822" y="1702803"/>
                  </a:lnTo>
                  <a:close/>
                </a:path>
              </a:pathLst>
            </a:custGeom>
            <a:solidFill>
              <a:srgbClr val="704430"/>
            </a:solidFill>
          </p:spPr>
          <p:txBody>
            <a:bodyPr/>
            <a:lstStyle/>
            <a:p>
              <a:endParaRPr lang="en-US"/>
            </a:p>
          </p:txBody>
        </p:sp>
      </p:grpSp>
      <p:grpSp>
        <p:nvGrpSpPr>
          <p:cNvPr id="11" name="Group 11"/>
          <p:cNvGrpSpPr/>
          <p:nvPr/>
        </p:nvGrpSpPr>
        <p:grpSpPr>
          <a:xfrm>
            <a:off x="6431978" y="3012496"/>
            <a:ext cx="5435227" cy="6443528"/>
            <a:chOff x="0" y="0"/>
            <a:chExt cx="1570252" cy="1861553"/>
          </a:xfrm>
        </p:grpSpPr>
        <p:sp>
          <p:nvSpPr>
            <p:cNvPr id="12" name="Freeform 12"/>
            <p:cNvSpPr/>
            <p:nvPr/>
          </p:nvSpPr>
          <p:spPr>
            <a:xfrm>
              <a:off x="92710" y="106680"/>
              <a:ext cx="1466112" cy="1742173"/>
            </a:xfrm>
            <a:custGeom>
              <a:avLst/>
              <a:gdLst/>
              <a:ahLst/>
              <a:cxnLst/>
              <a:rect l="l" t="t" r="r" b="b"/>
              <a:pathLst>
                <a:path w="1466112" h="1742173">
                  <a:moveTo>
                    <a:pt x="1439442" y="1552943"/>
                  </a:moveTo>
                  <a:cubicBezTo>
                    <a:pt x="1439442" y="1640573"/>
                    <a:pt x="1363242" y="1711693"/>
                    <a:pt x="1281962" y="1711693"/>
                  </a:cubicBezTo>
                  <a:lnTo>
                    <a:pt x="66040" y="1711693"/>
                  </a:lnTo>
                  <a:cubicBezTo>
                    <a:pt x="43180" y="1711693"/>
                    <a:pt x="20320" y="1706613"/>
                    <a:pt x="0" y="1697723"/>
                  </a:cubicBezTo>
                  <a:cubicBezTo>
                    <a:pt x="26670" y="1725663"/>
                    <a:pt x="63500" y="1742173"/>
                    <a:pt x="103471" y="1742173"/>
                  </a:cubicBezTo>
                  <a:lnTo>
                    <a:pt x="1320062" y="1742173"/>
                  </a:lnTo>
                  <a:cubicBezTo>
                    <a:pt x="1400072" y="1742173"/>
                    <a:pt x="1466112" y="1676133"/>
                    <a:pt x="1466112" y="1596123"/>
                  </a:cubicBezTo>
                  <a:lnTo>
                    <a:pt x="1466112" y="95250"/>
                  </a:lnTo>
                  <a:cubicBezTo>
                    <a:pt x="1466112" y="58420"/>
                    <a:pt x="1452142" y="25400"/>
                    <a:pt x="1430552" y="0"/>
                  </a:cubicBezTo>
                  <a:cubicBezTo>
                    <a:pt x="1436902" y="16510"/>
                    <a:pt x="1439442" y="34290"/>
                    <a:pt x="1439442" y="52070"/>
                  </a:cubicBezTo>
                  <a:lnTo>
                    <a:pt x="1439442" y="1552943"/>
                  </a:lnTo>
                  <a:close/>
                </a:path>
              </a:pathLst>
            </a:custGeom>
            <a:solidFill>
              <a:srgbClr val="704430"/>
            </a:solidFill>
          </p:spPr>
          <p:txBody>
            <a:bodyPr/>
            <a:lstStyle/>
            <a:p>
              <a:endParaRPr lang="en-US"/>
            </a:p>
          </p:txBody>
        </p:sp>
        <p:sp>
          <p:nvSpPr>
            <p:cNvPr id="13" name="Freeform 13"/>
            <p:cNvSpPr/>
            <p:nvPr/>
          </p:nvSpPr>
          <p:spPr>
            <a:xfrm>
              <a:off x="12700" y="12700"/>
              <a:ext cx="1505482" cy="1792973"/>
            </a:xfrm>
            <a:custGeom>
              <a:avLst/>
              <a:gdLst/>
              <a:ahLst/>
              <a:cxnLst/>
              <a:rect l="l" t="t" r="r" b="b"/>
              <a:pathLst>
                <a:path w="1505482" h="1792973">
                  <a:moveTo>
                    <a:pt x="146050" y="1792973"/>
                  </a:moveTo>
                  <a:lnTo>
                    <a:pt x="1359432" y="1792973"/>
                  </a:lnTo>
                  <a:cubicBezTo>
                    <a:pt x="1439442" y="1792973"/>
                    <a:pt x="1505482" y="1726933"/>
                    <a:pt x="1505482" y="1646923"/>
                  </a:cubicBezTo>
                  <a:lnTo>
                    <a:pt x="1505482" y="146050"/>
                  </a:lnTo>
                  <a:cubicBezTo>
                    <a:pt x="1505482" y="66040"/>
                    <a:pt x="1439442" y="0"/>
                    <a:pt x="1359432" y="0"/>
                  </a:cubicBezTo>
                  <a:lnTo>
                    <a:pt x="146050" y="0"/>
                  </a:lnTo>
                  <a:cubicBezTo>
                    <a:pt x="66040" y="0"/>
                    <a:pt x="0" y="66040"/>
                    <a:pt x="0" y="146050"/>
                  </a:cubicBezTo>
                  <a:lnTo>
                    <a:pt x="0" y="1646923"/>
                  </a:lnTo>
                  <a:cubicBezTo>
                    <a:pt x="0" y="1728203"/>
                    <a:pt x="66040" y="1792973"/>
                    <a:pt x="146050" y="1792973"/>
                  </a:cubicBezTo>
                  <a:close/>
                </a:path>
              </a:pathLst>
            </a:custGeom>
            <a:solidFill>
              <a:srgbClr val="B9DDBF"/>
            </a:solidFill>
          </p:spPr>
          <p:txBody>
            <a:bodyPr/>
            <a:lstStyle/>
            <a:p>
              <a:endParaRPr lang="en-US"/>
            </a:p>
          </p:txBody>
        </p:sp>
        <p:sp>
          <p:nvSpPr>
            <p:cNvPr id="14" name="Freeform 14"/>
            <p:cNvSpPr/>
            <p:nvPr/>
          </p:nvSpPr>
          <p:spPr>
            <a:xfrm>
              <a:off x="0" y="0"/>
              <a:ext cx="1570252" cy="1861553"/>
            </a:xfrm>
            <a:custGeom>
              <a:avLst/>
              <a:gdLst/>
              <a:ahLst/>
              <a:cxnLst/>
              <a:rect l="l" t="t" r="r" b="b"/>
              <a:pathLst>
                <a:path w="1570252" h="1861553">
                  <a:moveTo>
                    <a:pt x="1506752" y="74930"/>
                  </a:moveTo>
                  <a:cubicBezTo>
                    <a:pt x="1478812" y="30480"/>
                    <a:pt x="1429282" y="0"/>
                    <a:pt x="1372132" y="0"/>
                  </a:cubicBezTo>
                  <a:lnTo>
                    <a:pt x="158750" y="0"/>
                  </a:lnTo>
                  <a:cubicBezTo>
                    <a:pt x="71120" y="0"/>
                    <a:pt x="0" y="71120"/>
                    <a:pt x="0" y="158750"/>
                  </a:cubicBezTo>
                  <a:lnTo>
                    <a:pt x="0" y="1659623"/>
                  </a:lnTo>
                  <a:cubicBezTo>
                    <a:pt x="0" y="1711693"/>
                    <a:pt x="25400" y="1757413"/>
                    <a:pt x="63500" y="1786623"/>
                  </a:cubicBezTo>
                  <a:cubicBezTo>
                    <a:pt x="91440" y="1831073"/>
                    <a:pt x="140970" y="1861553"/>
                    <a:pt x="197347" y="1861553"/>
                  </a:cubicBezTo>
                  <a:lnTo>
                    <a:pt x="1411502" y="1861553"/>
                  </a:lnTo>
                  <a:cubicBezTo>
                    <a:pt x="1499132" y="1861553"/>
                    <a:pt x="1570252" y="1790433"/>
                    <a:pt x="1570252" y="1702803"/>
                  </a:cubicBezTo>
                  <a:lnTo>
                    <a:pt x="1570252" y="201930"/>
                  </a:lnTo>
                  <a:cubicBezTo>
                    <a:pt x="1570252" y="149860"/>
                    <a:pt x="1544852" y="104140"/>
                    <a:pt x="1506752" y="74930"/>
                  </a:cubicBezTo>
                  <a:close/>
                  <a:moveTo>
                    <a:pt x="12700" y="1659623"/>
                  </a:moveTo>
                  <a:lnTo>
                    <a:pt x="12700" y="158750"/>
                  </a:lnTo>
                  <a:cubicBezTo>
                    <a:pt x="12700" y="78740"/>
                    <a:pt x="78740" y="12700"/>
                    <a:pt x="158750" y="12700"/>
                  </a:cubicBezTo>
                  <a:lnTo>
                    <a:pt x="1372132" y="12700"/>
                  </a:lnTo>
                  <a:cubicBezTo>
                    <a:pt x="1452142" y="12700"/>
                    <a:pt x="1518182" y="78740"/>
                    <a:pt x="1518182" y="158750"/>
                  </a:cubicBezTo>
                  <a:lnTo>
                    <a:pt x="1518182" y="1659623"/>
                  </a:lnTo>
                  <a:cubicBezTo>
                    <a:pt x="1518182" y="1739633"/>
                    <a:pt x="1452142" y="1805673"/>
                    <a:pt x="1372132" y="1805673"/>
                  </a:cubicBezTo>
                  <a:lnTo>
                    <a:pt x="158750" y="1805673"/>
                  </a:lnTo>
                  <a:cubicBezTo>
                    <a:pt x="78740" y="1805673"/>
                    <a:pt x="12700" y="1740903"/>
                    <a:pt x="12700" y="1659623"/>
                  </a:cubicBezTo>
                  <a:close/>
                  <a:moveTo>
                    <a:pt x="1558822" y="1702803"/>
                  </a:moveTo>
                  <a:cubicBezTo>
                    <a:pt x="1558822" y="1782813"/>
                    <a:pt x="1491512" y="1848853"/>
                    <a:pt x="1411502" y="1848853"/>
                  </a:cubicBezTo>
                  <a:lnTo>
                    <a:pt x="197347" y="1848853"/>
                  </a:lnTo>
                  <a:cubicBezTo>
                    <a:pt x="157480" y="1848853"/>
                    <a:pt x="120650" y="1832343"/>
                    <a:pt x="93980" y="1804403"/>
                  </a:cubicBezTo>
                  <a:cubicBezTo>
                    <a:pt x="114300" y="1813293"/>
                    <a:pt x="135890" y="1818373"/>
                    <a:pt x="160020" y="1818373"/>
                  </a:cubicBezTo>
                  <a:lnTo>
                    <a:pt x="1373402" y="1818373"/>
                  </a:lnTo>
                  <a:cubicBezTo>
                    <a:pt x="1461032" y="1818373"/>
                    <a:pt x="1532152" y="1747253"/>
                    <a:pt x="1532152" y="1659623"/>
                  </a:cubicBezTo>
                  <a:lnTo>
                    <a:pt x="1532152" y="158750"/>
                  </a:lnTo>
                  <a:cubicBezTo>
                    <a:pt x="1532152" y="140970"/>
                    <a:pt x="1528342" y="123190"/>
                    <a:pt x="1523262" y="106680"/>
                  </a:cubicBezTo>
                  <a:cubicBezTo>
                    <a:pt x="1544852" y="132080"/>
                    <a:pt x="1558822" y="165100"/>
                    <a:pt x="1558822" y="201930"/>
                  </a:cubicBezTo>
                  <a:lnTo>
                    <a:pt x="1558822" y="1702803"/>
                  </a:lnTo>
                  <a:close/>
                </a:path>
              </a:pathLst>
            </a:custGeom>
            <a:solidFill>
              <a:srgbClr val="704430"/>
            </a:solidFill>
          </p:spPr>
          <p:txBody>
            <a:bodyPr/>
            <a:lstStyle/>
            <a:p>
              <a:endParaRPr lang="en-US"/>
            </a:p>
          </p:txBody>
        </p:sp>
      </p:grpSp>
      <p:grpSp>
        <p:nvGrpSpPr>
          <p:cNvPr id="15" name="Group 15"/>
          <p:cNvGrpSpPr/>
          <p:nvPr/>
        </p:nvGrpSpPr>
        <p:grpSpPr>
          <a:xfrm>
            <a:off x="6785441" y="3377290"/>
            <a:ext cx="4618304" cy="823276"/>
            <a:chOff x="0" y="0"/>
            <a:chExt cx="10736290" cy="1913890"/>
          </a:xfrm>
        </p:grpSpPr>
        <p:sp>
          <p:nvSpPr>
            <p:cNvPr id="16" name="Freeform 16"/>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17" name="Freeform 17"/>
          <p:cNvSpPr/>
          <p:nvPr/>
        </p:nvSpPr>
        <p:spPr>
          <a:xfrm>
            <a:off x="10680884" y="3567051"/>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8" name="Group 18"/>
          <p:cNvGrpSpPr/>
          <p:nvPr/>
        </p:nvGrpSpPr>
        <p:grpSpPr>
          <a:xfrm>
            <a:off x="12412941" y="3410756"/>
            <a:ext cx="4618304" cy="823276"/>
            <a:chOff x="0" y="0"/>
            <a:chExt cx="10736290" cy="1913890"/>
          </a:xfrm>
        </p:grpSpPr>
        <p:sp>
          <p:nvSpPr>
            <p:cNvPr id="19" name="Freeform 19"/>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20" name="Freeform 20"/>
          <p:cNvSpPr/>
          <p:nvPr/>
        </p:nvSpPr>
        <p:spPr>
          <a:xfrm>
            <a:off x="16308384" y="3600517"/>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TextBox 21"/>
          <p:cNvSpPr txBox="1"/>
          <p:nvPr/>
        </p:nvSpPr>
        <p:spPr>
          <a:xfrm>
            <a:off x="12845471" y="3517782"/>
            <a:ext cx="3082207" cy="656590"/>
          </a:xfrm>
          <a:prstGeom prst="rect">
            <a:avLst/>
          </a:prstGeom>
        </p:spPr>
        <p:txBody>
          <a:bodyPr lIns="0" tIns="0" rIns="0" bIns="0" rtlCol="0" anchor="t">
            <a:spAutoFit/>
          </a:bodyPr>
          <a:lstStyle/>
          <a:p>
            <a:pPr algn="ctr">
              <a:lnSpc>
                <a:spcPts val="2599"/>
              </a:lnSpc>
            </a:pPr>
            <a:r>
              <a:rPr lang="en-US" sz="2599" b="1">
                <a:solidFill>
                  <a:srgbClr val="704430"/>
                </a:solidFill>
                <a:latin typeface="Nunito Bold"/>
                <a:ea typeface="Nunito Bold"/>
                <a:cs typeface="Nunito Bold"/>
                <a:sym typeface="Nunito Bold"/>
              </a:rPr>
              <a:t>UTILITY PROGRAMS</a:t>
            </a:r>
          </a:p>
        </p:txBody>
      </p:sp>
      <p:grpSp>
        <p:nvGrpSpPr>
          <p:cNvPr id="22" name="Group 22"/>
          <p:cNvGrpSpPr/>
          <p:nvPr/>
        </p:nvGrpSpPr>
        <p:grpSpPr>
          <a:xfrm>
            <a:off x="1154126" y="3386815"/>
            <a:ext cx="4618304" cy="823276"/>
            <a:chOff x="0" y="0"/>
            <a:chExt cx="6157738" cy="1097701"/>
          </a:xfrm>
        </p:grpSpPr>
        <p:grpSp>
          <p:nvGrpSpPr>
            <p:cNvPr id="23" name="Group 23"/>
            <p:cNvGrpSpPr/>
            <p:nvPr/>
          </p:nvGrpSpPr>
          <p:grpSpPr>
            <a:xfrm>
              <a:off x="0" y="0"/>
              <a:ext cx="6157738" cy="1097701"/>
              <a:chOff x="0" y="0"/>
              <a:chExt cx="10736290" cy="1913890"/>
            </a:xfrm>
          </p:grpSpPr>
          <p:sp>
            <p:nvSpPr>
              <p:cNvPr id="24" name="Freeform 24"/>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25" name="Freeform 25"/>
            <p:cNvSpPr/>
            <p:nvPr/>
          </p:nvSpPr>
          <p:spPr>
            <a:xfrm>
              <a:off x="5193924" y="253015"/>
              <a:ext cx="448649" cy="508384"/>
            </a:xfrm>
            <a:custGeom>
              <a:avLst/>
              <a:gdLst/>
              <a:ahLst/>
              <a:cxnLst/>
              <a:rect l="l" t="t" r="r" b="b"/>
              <a:pathLst>
                <a:path w="448649" h="508384">
                  <a:moveTo>
                    <a:pt x="0" y="0"/>
                  </a:moveTo>
                  <a:lnTo>
                    <a:pt x="448649" y="0"/>
                  </a:lnTo>
                  <a:lnTo>
                    <a:pt x="448649" y="508384"/>
                  </a:lnTo>
                  <a:lnTo>
                    <a:pt x="0" y="508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TextBox 26"/>
            <p:cNvSpPr txBox="1"/>
            <p:nvPr/>
          </p:nvSpPr>
          <p:spPr>
            <a:xfrm>
              <a:off x="576707" y="128480"/>
              <a:ext cx="4109609" cy="923290"/>
            </a:xfrm>
            <a:prstGeom prst="rect">
              <a:avLst/>
            </a:prstGeom>
          </p:spPr>
          <p:txBody>
            <a:bodyPr lIns="0" tIns="0" rIns="0" bIns="0" rtlCol="0" anchor="t">
              <a:spAutoFit/>
            </a:bodyPr>
            <a:lstStyle/>
            <a:p>
              <a:pPr algn="ctr">
                <a:lnSpc>
                  <a:spcPts val="2699"/>
                </a:lnSpc>
              </a:pPr>
              <a:r>
                <a:rPr lang="en-US" sz="2699" b="1">
                  <a:solidFill>
                    <a:srgbClr val="704430"/>
                  </a:solidFill>
                  <a:latin typeface="Nunito Bold"/>
                  <a:ea typeface="Nunito Bold"/>
                  <a:cs typeface="Nunito Bold"/>
                  <a:sym typeface="Nunito Bold"/>
                </a:rPr>
                <a:t>OPERATING SYSTEM (OS)</a:t>
              </a:r>
            </a:p>
          </p:txBody>
        </p:sp>
      </p:grpSp>
      <p:sp>
        <p:nvSpPr>
          <p:cNvPr id="27" name="TextBox 27"/>
          <p:cNvSpPr txBox="1"/>
          <p:nvPr/>
        </p:nvSpPr>
        <p:spPr>
          <a:xfrm>
            <a:off x="7217971" y="3498732"/>
            <a:ext cx="3082207" cy="656590"/>
          </a:xfrm>
          <a:prstGeom prst="rect">
            <a:avLst/>
          </a:prstGeom>
        </p:spPr>
        <p:txBody>
          <a:bodyPr lIns="0" tIns="0" rIns="0" bIns="0" rtlCol="0" anchor="t">
            <a:spAutoFit/>
          </a:bodyPr>
          <a:lstStyle/>
          <a:p>
            <a:pPr algn="ctr">
              <a:lnSpc>
                <a:spcPts val="2599"/>
              </a:lnSpc>
            </a:pPr>
            <a:r>
              <a:rPr lang="en-US" sz="2599" b="1">
                <a:solidFill>
                  <a:srgbClr val="704430"/>
                </a:solidFill>
                <a:latin typeface="Nunito Bold"/>
                <a:ea typeface="Nunito Bold"/>
                <a:cs typeface="Nunito Bold"/>
                <a:sym typeface="Nunito Bold"/>
              </a:rPr>
              <a:t>PROGRAMMING LANGUAGES</a:t>
            </a:r>
          </a:p>
        </p:txBody>
      </p:sp>
      <p:sp>
        <p:nvSpPr>
          <p:cNvPr id="28" name="TextBox 28"/>
          <p:cNvSpPr txBox="1"/>
          <p:nvPr/>
        </p:nvSpPr>
        <p:spPr>
          <a:xfrm>
            <a:off x="1154126" y="4451238"/>
            <a:ext cx="4470759" cy="4565307"/>
          </a:xfrm>
          <a:prstGeom prst="rect">
            <a:avLst/>
          </a:prstGeom>
        </p:spPr>
        <p:txBody>
          <a:bodyPr lIns="0" tIns="0" rIns="0" bIns="0" rtlCol="0" anchor="t">
            <a:spAutoFit/>
          </a:bodyPr>
          <a:lstStyle/>
          <a:p>
            <a:pPr marL="599561" lvl="1" indent="-299781" algn="l">
              <a:lnSpc>
                <a:spcPts val="3610"/>
              </a:lnSpc>
              <a:buFont typeface="Arial"/>
              <a:buChar char="•"/>
            </a:pPr>
            <a:r>
              <a:rPr lang="en-US" sz="2777">
                <a:solidFill>
                  <a:srgbClr val="704430"/>
                </a:solidFill>
                <a:latin typeface="Nunito"/>
                <a:ea typeface="Nunito"/>
                <a:cs typeface="Nunito"/>
                <a:sym typeface="Nunito"/>
              </a:rPr>
              <a:t>Provides basic working environment/user interface on a computer.</a:t>
            </a:r>
          </a:p>
          <a:p>
            <a:pPr marL="599561" lvl="1" indent="-299781" algn="l">
              <a:lnSpc>
                <a:spcPts val="3610"/>
              </a:lnSpc>
              <a:buFont typeface="Arial"/>
              <a:buChar char="•"/>
            </a:pPr>
            <a:r>
              <a:rPr lang="en-US" sz="2777">
                <a:solidFill>
                  <a:srgbClr val="704430"/>
                </a:solidFill>
                <a:latin typeface="Nunito"/>
                <a:ea typeface="Nunito"/>
                <a:cs typeface="Nunito"/>
                <a:sym typeface="Nunito"/>
              </a:rPr>
              <a:t>To control the use of peripherals.</a:t>
            </a:r>
          </a:p>
          <a:p>
            <a:pPr marL="599561" lvl="1" indent="-299781" algn="l">
              <a:lnSpc>
                <a:spcPts val="3610"/>
              </a:lnSpc>
              <a:buFont typeface="Arial"/>
              <a:buChar char="•"/>
            </a:pPr>
            <a:r>
              <a:rPr lang="en-US" sz="2777">
                <a:solidFill>
                  <a:srgbClr val="704430"/>
                </a:solidFill>
                <a:latin typeface="Nunito"/>
                <a:ea typeface="Nunito"/>
                <a:cs typeface="Nunito"/>
                <a:sym typeface="Nunito"/>
              </a:rPr>
              <a:t>To manage booting process of a computer.</a:t>
            </a:r>
          </a:p>
          <a:p>
            <a:pPr marL="599561" lvl="1" indent="-299781" algn="l">
              <a:lnSpc>
                <a:spcPts val="3610"/>
              </a:lnSpc>
              <a:buFont typeface="Arial"/>
              <a:buChar char="•"/>
            </a:pPr>
            <a:r>
              <a:rPr lang="en-US" sz="2777">
                <a:solidFill>
                  <a:srgbClr val="704430"/>
                </a:solidFill>
                <a:latin typeface="Nunito"/>
                <a:ea typeface="Nunito"/>
                <a:cs typeface="Nunito"/>
                <a:sym typeface="Nunito"/>
              </a:rPr>
              <a:t>To control loading and running of application programs.</a:t>
            </a:r>
          </a:p>
        </p:txBody>
      </p:sp>
      <p:sp>
        <p:nvSpPr>
          <p:cNvPr id="29" name="TextBox 29"/>
          <p:cNvSpPr txBox="1"/>
          <p:nvPr/>
        </p:nvSpPr>
        <p:spPr>
          <a:xfrm>
            <a:off x="2682346" y="1095375"/>
            <a:ext cx="12824495" cy="1304925"/>
          </a:xfrm>
          <a:prstGeom prst="rect">
            <a:avLst/>
          </a:prstGeom>
        </p:spPr>
        <p:txBody>
          <a:bodyPr lIns="0" tIns="0" rIns="0" bIns="0" rtlCol="0" anchor="t">
            <a:spAutoFit/>
          </a:bodyPr>
          <a:lstStyle/>
          <a:p>
            <a:pPr algn="ctr">
              <a:lnSpc>
                <a:spcPts val="9900"/>
              </a:lnSpc>
            </a:pPr>
            <a:r>
              <a:rPr lang="en-US" sz="9000" spc="-270">
                <a:solidFill>
                  <a:srgbClr val="FFF3ED"/>
                </a:solidFill>
                <a:latin typeface="Marykate"/>
                <a:ea typeface="Marykate"/>
                <a:cs typeface="Marykate"/>
                <a:sym typeface="Marykate"/>
              </a:rPr>
              <a:t>Categories of System Software:</a:t>
            </a:r>
          </a:p>
        </p:txBody>
      </p:sp>
      <p:sp>
        <p:nvSpPr>
          <p:cNvPr id="30" name="TextBox 30"/>
          <p:cNvSpPr txBox="1"/>
          <p:nvPr/>
        </p:nvSpPr>
        <p:spPr>
          <a:xfrm>
            <a:off x="12486713" y="4451238"/>
            <a:ext cx="4470759" cy="4565307"/>
          </a:xfrm>
          <a:prstGeom prst="rect">
            <a:avLst/>
          </a:prstGeom>
        </p:spPr>
        <p:txBody>
          <a:bodyPr lIns="0" tIns="0" rIns="0" bIns="0" rtlCol="0" anchor="t">
            <a:spAutoFit/>
          </a:bodyPr>
          <a:lstStyle/>
          <a:p>
            <a:pPr marL="599561" lvl="1" indent="-299781" algn="l">
              <a:lnSpc>
                <a:spcPts val="3610"/>
              </a:lnSpc>
              <a:buFont typeface="Arial"/>
              <a:buChar char="•"/>
            </a:pPr>
            <a:r>
              <a:rPr lang="en-US" sz="2777">
                <a:solidFill>
                  <a:srgbClr val="704430"/>
                </a:solidFill>
                <a:latin typeface="Nunito"/>
                <a:ea typeface="Nunito"/>
                <a:cs typeface="Nunito"/>
                <a:sym typeface="Nunito"/>
              </a:rPr>
              <a:t>Scan and fix computer viruses.</a:t>
            </a:r>
          </a:p>
          <a:p>
            <a:pPr marL="599561" lvl="1" indent="-299781" algn="l">
              <a:lnSpc>
                <a:spcPts val="3610"/>
              </a:lnSpc>
              <a:buFont typeface="Arial"/>
              <a:buChar char="•"/>
            </a:pPr>
            <a:r>
              <a:rPr lang="en-US" sz="2777">
                <a:solidFill>
                  <a:srgbClr val="704430"/>
                </a:solidFill>
                <a:latin typeface="Nunito"/>
                <a:ea typeface="Nunito"/>
                <a:cs typeface="Nunito"/>
                <a:sym typeface="Nunito"/>
              </a:rPr>
              <a:t>It detects and protects a computer against computer viruses.</a:t>
            </a:r>
          </a:p>
          <a:p>
            <a:pPr marL="599561" lvl="1" indent="-299781" algn="l">
              <a:lnSpc>
                <a:spcPts val="3610"/>
              </a:lnSpc>
              <a:buFont typeface="Arial"/>
              <a:buChar char="•"/>
            </a:pPr>
            <a:r>
              <a:rPr lang="en-US" sz="2777">
                <a:solidFill>
                  <a:srgbClr val="704430"/>
                </a:solidFill>
                <a:latin typeface="Nunito"/>
                <a:ea typeface="Nunito"/>
                <a:cs typeface="Nunito"/>
                <a:sym typeface="Nunito"/>
              </a:rPr>
              <a:t>Helps in file back up.</a:t>
            </a:r>
          </a:p>
          <a:p>
            <a:pPr marL="599561" lvl="1" indent="-299781" algn="l">
              <a:lnSpc>
                <a:spcPts val="3610"/>
              </a:lnSpc>
              <a:buFont typeface="Arial"/>
              <a:buChar char="•"/>
            </a:pPr>
            <a:r>
              <a:rPr lang="en-US" sz="2777">
                <a:solidFill>
                  <a:srgbClr val="704430"/>
                </a:solidFill>
                <a:latin typeface="Nunito"/>
                <a:ea typeface="Nunito"/>
                <a:cs typeface="Nunito"/>
                <a:sym typeface="Nunito"/>
              </a:rPr>
              <a:t>Diagnose computer problems.</a:t>
            </a:r>
          </a:p>
          <a:p>
            <a:pPr marL="599561" lvl="1" indent="-299781" algn="l">
              <a:lnSpc>
                <a:spcPts val="3610"/>
              </a:lnSpc>
              <a:buFont typeface="Arial"/>
              <a:buChar char="•"/>
            </a:pPr>
            <a:r>
              <a:rPr lang="en-US" sz="2777">
                <a:solidFill>
                  <a:srgbClr val="704430"/>
                </a:solidFill>
                <a:latin typeface="Nunito"/>
                <a:ea typeface="Nunito"/>
                <a:cs typeface="Nunito"/>
                <a:sym typeface="Nunito"/>
              </a:rPr>
              <a:t>Performs tasks on files.</a:t>
            </a:r>
          </a:p>
          <a:p>
            <a:pPr marL="599561" lvl="1" indent="-299781" algn="l">
              <a:lnSpc>
                <a:spcPts val="3610"/>
              </a:lnSpc>
              <a:buFont typeface="Arial"/>
              <a:buChar char="•"/>
            </a:pPr>
            <a:r>
              <a:rPr lang="en-US" sz="2777">
                <a:solidFill>
                  <a:srgbClr val="704430"/>
                </a:solidFill>
                <a:latin typeface="Nunito"/>
                <a:ea typeface="Nunito"/>
                <a:cs typeface="Nunito"/>
                <a:sym typeface="Nunito"/>
              </a:rPr>
              <a:t>Compress files of disks.</a:t>
            </a:r>
          </a:p>
        </p:txBody>
      </p:sp>
      <p:sp>
        <p:nvSpPr>
          <p:cNvPr id="31" name="TextBox 31"/>
          <p:cNvSpPr txBox="1"/>
          <p:nvPr/>
        </p:nvSpPr>
        <p:spPr>
          <a:xfrm>
            <a:off x="6908620" y="4222638"/>
            <a:ext cx="4470759" cy="5022507"/>
          </a:xfrm>
          <a:prstGeom prst="rect">
            <a:avLst/>
          </a:prstGeom>
        </p:spPr>
        <p:txBody>
          <a:bodyPr lIns="0" tIns="0" rIns="0" bIns="0" rtlCol="0" anchor="t">
            <a:spAutoFit/>
          </a:bodyPr>
          <a:lstStyle/>
          <a:p>
            <a:pPr marL="599561" lvl="1" indent="-299781" algn="l">
              <a:lnSpc>
                <a:spcPts val="3610"/>
              </a:lnSpc>
              <a:buFont typeface="Arial"/>
              <a:buChar char="•"/>
            </a:pPr>
            <a:r>
              <a:rPr lang="en-US" sz="2777">
                <a:solidFill>
                  <a:srgbClr val="704430"/>
                </a:solidFill>
                <a:latin typeface="Nunito"/>
                <a:ea typeface="Nunito"/>
                <a:cs typeface="Nunito"/>
                <a:sym typeface="Nunito"/>
              </a:rPr>
              <a:t>Is a set of grammatical rules for instructing a computer to perform specific tasks.</a:t>
            </a:r>
          </a:p>
          <a:p>
            <a:pPr marL="599561" lvl="1" indent="-299781" algn="l">
              <a:lnSpc>
                <a:spcPts val="3610"/>
              </a:lnSpc>
              <a:buFont typeface="Arial"/>
              <a:buChar char="•"/>
            </a:pPr>
            <a:r>
              <a:rPr lang="en-US" sz="2777">
                <a:solidFill>
                  <a:srgbClr val="704430"/>
                </a:solidFill>
                <a:latin typeface="Nunito"/>
                <a:ea typeface="Nunito"/>
                <a:cs typeface="Nunito"/>
                <a:sym typeface="Nunito"/>
              </a:rPr>
              <a:t>It is what allows humans to communicate to computers to create programs.</a:t>
            </a:r>
          </a:p>
          <a:p>
            <a:pPr marL="599561" lvl="1" indent="-299781" algn="l">
              <a:lnSpc>
                <a:spcPts val="3610"/>
              </a:lnSpc>
              <a:buFont typeface="Arial"/>
              <a:buChar char="•"/>
            </a:pPr>
            <a:r>
              <a:rPr lang="en-US" sz="2777">
                <a:solidFill>
                  <a:srgbClr val="704430"/>
                </a:solidFill>
                <a:latin typeface="Nunito"/>
                <a:ea typeface="Nunito"/>
                <a:cs typeface="Nunito"/>
                <a:sym typeface="Nunito"/>
              </a:rPr>
              <a:t>Each programming language is used for different sets of tasks.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800663" y="2003917"/>
            <a:ext cx="5435227" cy="7829520"/>
            <a:chOff x="0" y="0"/>
            <a:chExt cx="1570252" cy="2261969"/>
          </a:xfrm>
        </p:grpSpPr>
        <p:sp>
          <p:nvSpPr>
            <p:cNvPr id="4" name="Freeform 4"/>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5" name="Freeform 5"/>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FFF3ED"/>
            </a:solidFill>
          </p:spPr>
          <p:txBody>
            <a:bodyPr/>
            <a:lstStyle/>
            <a:p>
              <a:endParaRPr lang="en-US"/>
            </a:p>
          </p:txBody>
        </p:sp>
        <p:sp>
          <p:nvSpPr>
            <p:cNvPr id="6" name="Freeform 6"/>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7" name="Group 7"/>
          <p:cNvGrpSpPr/>
          <p:nvPr/>
        </p:nvGrpSpPr>
        <p:grpSpPr>
          <a:xfrm>
            <a:off x="12052114" y="2003917"/>
            <a:ext cx="5435227" cy="7829520"/>
            <a:chOff x="0" y="0"/>
            <a:chExt cx="1570252" cy="2261969"/>
          </a:xfrm>
        </p:grpSpPr>
        <p:sp>
          <p:nvSpPr>
            <p:cNvPr id="8" name="Freeform 8"/>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9" name="Freeform 9"/>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FFF3ED"/>
            </a:solidFill>
          </p:spPr>
          <p:txBody>
            <a:bodyPr/>
            <a:lstStyle/>
            <a:p>
              <a:endParaRPr lang="en-US"/>
            </a:p>
          </p:txBody>
        </p:sp>
        <p:sp>
          <p:nvSpPr>
            <p:cNvPr id="10" name="Freeform 10"/>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11" name="Group 11"/>
          <p:cNvGrpSpPr/>
          <p:nvPr/>
        </p:nvGrpSpPr>
        <p:grpSpPr>
          <a:xfrm>
            <a:off x="6426386" y="2003917"/>
            <a:ext cx="5435227" cy="7829520"/>
            <a:chOff x="0" y="0"/>
            <a:chExt cx="1570252" cy="2261969"/>
          </a:xfrm>
        </p:grpSpPr>
        <p:sp>
          <p:nvSpPr>
            <p:cNvPr id="12" name="Freeform 12"/>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13" name="Freeform 13"/>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B9DDBF"/>
            </a:solidFill>
          </p:spPr>
          <p:txBody>
            <a:bodyPr/>
            <a:lstStyle/>
            <a:p>
              <a:endParaRPr lang="en-US"/>
            </a:p>
          </p:txBody>
        </p:sp>
        <p:sp>
          <p:nvSpPr>
            <p:cNvPr id="14" name="Freeform 14"/>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15" name="Group 15"/>
          <p:cNvGrpSpPr/>
          <p:nvPr/>
        </p:nvGrpSpPr>
        <p:grpSpPr>
          <a:xfrm>
            <a:off x="1154126" y="2368711"/>
            <a:ext cx="4618304" cy="823276"/>
            <a:chOff x="0" y="0"/>
            <a:chExt cx="10736290" cy="1913890"/>
          </a:xfrm>
        </p:grpSpPr>
        <p:sp>
          <p:nvSpPr>
            <p:cNvPr id="16" name="Freeform 16"/>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grpSp>
        <p:nvGrpSpPr>
          <p:cNvPr id="17" name="Group 17"/>
          <p:cNvGrpSpPr/>
          <p:nvPr/>
        </p:nvGrpSpPr>
        <p:grpSpPr>
          <a:xfrm>
            <a:off x="6779849" y="2368711"/>
            <a:ext cx="4618304" cy="823276"/>
            <a:chOff x="0" y="0"/>
            <a:chExt cx="10736290" cy="1913890"/>
          </a:xfrm>
        </p:grpSpPr>
        <p:sp>
          <p:nvSpPr>
            <p:cNvPr id="18" name="Freeform 18"/>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19" name="Freeform 19"/>
          <p:cNvSpPr/>
          <p:nvPr/>
        </p:nvSpPr>
        <p:spPr>
          <a:xfrm>
            <a:off x="5049569"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Freeform 20"/>
          <p:cNvSpPr/>
          <p:nvPr/>
        </p:nvSpPr>
        <p:spPr>
          <a:xfrm>
            <a:off x="10675292"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1" name="Group 21"/>
          <p:cNvGrpSpPr/>
          <p:nvPr/>
        </p:nvGrpSpPr>
        <p:grpSpPr>
          <a:xfrm>
            <a:off x="1293684" y="3372042"/>
            <a:ext cx="4339187" cy="1584302"/>
            <a:chOff x="0" y="0"/>
            <a:chExt cx="1142831" cy="417265"/>
          </a:xfrm>
        </p:grpSpPr>
        <p:sp>
          <p:nvSpPr>
            <p:cNvPr id="22" name="Freeform 22"/>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3" name="TextBox 23"/>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grpSp>
        <p:nvGrpSpPr>
          <p:cNvPr id="24" name="Group 24"/>
          <p:cNvGrpSpPr/>
          <p:nvPr/>
        </p:nvGrpSpPr>
        <p:grpSpPr>
          <a:xfrm>
            <a:off x="6919407" y="3380571"/>
            <a:ext cx="4339187" cy="1508700"/>
            <a:chOff x="0" y="0"/>
            <a:chExt cx="1142831" cy="397353"/>
          </a:xfrm>
        </p:grpSpPr>
        <p:sp>
          <p:nvSpPr>
            <p:cNvPr id="25" name="Freeform 25"/>
            <p:cNvSpPr/>
            <p:nvPr/>
          </p:nvSpPr>
          <p:spPr>
            <a:xfrm>
              <a:off x="0" y="0"/>
              <a:ext cx="1142831" cy="397353"/>
            </a:xfrm>
            <a:custGeom>
              <a:avLst/>
              <a:gdLst/>
              <a:ahLst/>
              <a:cxnLst/>
              <a:rect l="l" t="t" r="r" b="b"/>
              <a:pathLst>
                <a:path w="1142831" h="397353">
                  <a:moveTo>
                    <a:pt x="90994" y="0"/>
                  </a:moveTo>
                  <a:lnTo>
                    <a:pt x="1051838" y="0"/>
                  </a:lnTo>
                  <a:cubicBezTo>
                    <a:pt x="1075971" y="0"/>
                    <a:pt x="1099115" y="9587"/>
                    <a:pt x="1116180" y="26651"/>
                  </a:cubicBezTo>
                  <a:cubicBezTo>
                    <a:pt x="1133244" y="43716"/>
                    <a:pt x="1142831" y="66861"/>
                    <a:pt x="1142831" y="90994"/>
                  </a:cubicBezTo>
                  <a:lnTo>
                    <a:pt x="1142831" y="306359"/>
                  </a:lnTo>
                  <a:cubicBezTo>
                    <a:pt x="1142831" y="356614"/>
                    <a:pt x="1102092" y="397353"/>
                    <a:pt x="1051838" y="397353"/>
                  </a:cubicBezTo>
                  <a:lnTo>
                    <a:pt x="90994" y="397353"/>
                  </a:lnTo>
                  <a:cubicBezTo>
                    <a:pt x="40739" y="397353"/>
                    <a:pt x="0" y="356614"/>
                    <a:pt x="0" y="306359"/>
                  </a:cubicBezTo>
                  <a:lnTo>
                    <a:pt x="0" y="90994"/>
                  </a:lnTo>
                  <a:cubicBezTo>
                    <a:pt x="0" y="40739"/>
                    <a:pt x="40739" y="0"/>
                    <a:pt x="90994" y="0"/>
                  </a:cubicBezTo>
                  <a:close/>
                </a:path>
              </a:pathLst>
            </a:custGeom>
            <a:solidFill>
              <a:srgbClr val="91B698"/>
            </a:solidFill>
          </p:spPr>
          <p:txBody>
            <a:bodyPr/>
            <a:lstStyle/>
            <a:p>
              <a:endParaRPr lang="en-US"/>
            </a:p>
          </p:txBody>
        </p:sp>
        <p:sp>
          <p:nvSpPr>
            <p:cNvPr id="26" name="TextBox 26"/>
            <p:cNvSpPr txBox="1"/>
            <p:nvPr/>
          </p:nvSpPr>
          <p:spPr>
            <a:xfrm>
              <a:off x="0" y="-47625"/>
              <a:ext cx="1142831" cy="444978"/>
            </a:xfrm>
            <a:prstGeom prst="rect">
              <a:avLst/>
            </a:prstGeom>
          </p:spPr>
          <p:txBody>
            <a:bodyPr lIns="50800" tIns="50800" rIns="50800" bIns="50800" rtlCol="0" anchor="ctr"/>
            <a:lstStyle/>
            <a:p>
              <a:pPr algn="ctr">
                <a:lnSpc>
                  <a:spcPts val="3640"/>
                </a:lnSpc>
              </a:pPr>
              <a:endParaRPr/>
            </a:p>
          </p:txBody>
        </p:sp>
      </p:grpSp>
      <p:grpSp>
        <p:nvGrpSpPr>
          <p:cNvPr id="27" name="Group 27"/>
          <p:cNvGrpSpPr/>
          <p:nvPr/>
        </p:nvGrpSpPr>
        <p:grpSpPr>
          <a:xfrm>
            <a:off x="12607502" y="3381484"/>
            <a:ext cx="4339187" cy="1584302"/>
            <a:chOff x="0" y="0"/>
            <a:chExt cx="1142831" cy="417265"/>
          </a:xfrm>
        </p:grpSpPr>
        <p:sp>
          <p:nvSpPr>
            <p:cNvPr id="28" name="Freeform 28"/>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9" name="TextBox 29"/>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grpSp>
        <p:nvGrpSpPr>
          <p:cNvPr id="30" name="Group 30"/>
          <p:cNvGrpSpPr/>
          <p:nvPr/>
        </p:nvGrpSpPr>
        <p:grpSpPr>
          <a:xfrm>
            <a:off x="12412945" y="2402177"/>
            <a:ext cx="4618304" cy="823276"/>
            <a:chOff x="0" y="0"/>
            <a:chExt cx="6157738" cy="1097701"/>
          </a:xfrm>
        </p:grpSpPr>
        <p:grpSp>
          <p:nvGrpSpPr>
            <p:cNvPr id="31" name="Group 31"/>
            <p:cNvGrpSpPr/>
            <p:nvPr/>
          </p:nvGrpSpPr>
          <p:grpSpPr>
            <a:xfrm>
              <a:off x="0" y="0"/>
              <a:ext cx="6157738" cy="1097701"/>
              <a:chOff x="0" y="0"/>
              <a:chExt cx="10736290" cy="1913890"/>
            </a:xfrm>
          </p:grpSpPr>
          <p:sp>
            <p:nvSpPr>
              <p:cNvPr id="32" name="Freeform 32"/>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33" name="Freeform 33"/>
            <p:cNvSpPr/>
            <p:nvPr/>
          </p:nvSpPr>
          <p:spPr>
            <a:xfrm>
              <a:off x="5193924" y="253015"/>
              <a:ext cx="448649" cy="508384"/>
            </a:xfrm>
            <a:custGeom>
              <a:avLst/>
              <a:gdLst/>
              <a:ahLst/>
              <a:cxnLst/>
              <a:rect l="l" t="t" r="r" b="b"/>
              <a:pathLst>
                <a:path w="448649" h="508384">
                  <a:moveTo>
                    <a:pt x="0" y="0"/>
                  </a:moveTo>
                  <a:lnTo>
                    <a:pt x="448649" y="0"/>
                  </a:lnTo>
                  <a:lnTo>
                    <a:pt x="448649" y="508384"/>
                  </a:lnTo>
                  <a:lnTo>
                    <a:pt x="0" y="508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4" name="TextBox 34"/>
            <p:cNvSpPr txBox="1"/>
            <p:nvPr/>
          </p:nvSpPr>
          <p:spPr>
            <a:xfrm>
              <a:off x="576707" y="275433"/>
              <a:ext cx="4109609" cy="530224"/>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LINUX</a:t>
              </a:r>
            </a:p>
          </p:txBody>
        </p:sp>
      </p:grpSp>
      <p:sp>
        <p:nvSpPr>
          <p:cNvPr id="35" name="Freeform 35"/>
          <p:cNvSpPr/>
          <p:nvPr/>
        </p:nvSpPr>
        <p:spPr>
          <a:xfrm>
            <a:off x="2357787" y="3269618"/>
            <a:ext cx="2210982" cy="1789150"/>
          </a:xfrm>
          <a:custGeom>
            <a:avLst/>
            <a:gdLst/>
            <a:ahLst/>
            <a:cxnLst/>
            <a:rect l="l" t="t" r="r" b="b"/>
            <a:pathLst>
              <a:path w="2210982" h="1789150">
                <a:moveTo>
                  <a:pt x="0" y="0"/>
                </a:moveTo>
                <a:lnTo>
                  <a:pt x="2210982" y="0"/>
                </a:lnTo>
                <a:lnTo>
                  <a:pt x="2210982" y="1789150"/>
                </a:lnTo>
                <a:lnTo>
                  <a:pt x="0" y="1789150"/>
                </a:lnTo>
                <a:lnTo>
                  <a:pt x="0" y="0"/>
                </a:lnTo>
                <a:close/>
              </a:path>
            </a:pathLst>
          </a:custGeom>
          <a:blipFill>
            <a:blip r:embed="rId5"/>
            <a:stretch>
              <a:fillRect l="-15494" t="-27618" r="-12975" b="-31141"/>
            </a:stretch>
          </a:blipFill>
        </p:spPr>
        <p:txBody>
          <a:bodyPr/>
          <a:lstStyle/>
          <a:p>
            <a:endParaRPr lang="en-US"/>
          </a:p>
        </p:txBody>
      </p:sp>
      <p:sp>
        <p:nvSpPr>
          <p:cNvPr id="36" name="TextBox 36"/>
          <p:cNvSpPr txBox="1"/>
          <p:nvPr/>
        </p:nvSpPr>
        <p:spPr>
          <a:xfrm>
            <a:off x="6996114" y="5222646"/>
            <a:ext cx="4185773" cy="3415030"/>
          </a:xfrm>
          <a:prstGeom prst="rect">
            <a:avLst/>
          </a:prstGeom>
        </p:spPr>
        <p:txBody>
          <a:bodyPr lIns="0" tIns="0" rIns="0" bIns="0" rtlCol="0" anchor="t">
            <a:spAutoFit/>
          </a:bodyPr>
          <a:lstStyle/>
          <a:p>
            <a:pPr algn="just">
              <a:lnSpc>
                <a:spcPts val="3380"/>
              </a:lnSpc>
            </a:pPr>
            <a:r>
              <a:rPr lang="en-US" sz="2600">
                <a:solidFill>
                  <a:srgbClr val="704430"/>
                </a:solidFill>
                <a:latin typeface="Nunito"/>
                <a:ea typeface="Nunito"/>
                <a:cs typeface="Nunito"/>
                <a:sym typeface="Nunito"/>
              </a:rPr>
              <a:t>An operating system created by </a:t>
            </a:r>
            <a:r>
              <a:rPr lang="en-US" sz="2600" b="1">
                <a:solidFill>
                  <a:srgbClr val="704430"/>
                </a:solidFill>
                <a:latin typeface="Nunito Bold"/>
                <a:ea typeface="Nunito Bold"/>
                <a:cs typeface="Nunito Bold"/>
                <a:sym typeface="Nunito Bold"/>
              </a:rPr>
              <a:t>Apple</a:t>
            </a:r>
            <a:r>
              <a:rPr lang="en-US" sz="2600">
                <a:solidFill>
                  <a:srgbClr val="704430"/>
                </a:solidFill>
                <a:latin typeface="Nunito"/>
                <a:ea typeface="Nunito"/>
                <a:cs typeface="Nunito"/>
                <a:sym typeface="Nunito"/>
              </a:rPr>
              <a:t>, specifically for </a:t>
            </a:r>
            <a:r>
              <a:rPr lang="en-US" sz="2600" b="1">
                <a:solidFill>
                  <a:srgbClr val="704430"/>
                </a:solidFill>
                <a:latin typeface="Nunito Bold"/>
                <a:ea typeface="Nunito Bold"/>
                <a:cs typeface="Nunito Bold"/>
                <a:sym typeface="Nunito Bold"/>
              </a:rPr>
              <a:t>Mac computers</a:t>
            </a:r>
            <a:r>
              <a:rPr lang="en-US" sz="2600">
                <a:solidFill>
                  <a:srgbClr val="704430"/>
                </a:solidFill>
                <a:latin typeface="Nunito"/>
                <a:ea typeface="Nunito"/>
                <a:cs typeface="Nunito"/>
                <a:sym typeface="Nunito"/>
              </a:rPr>
              <a:t>. It’s known for its </a:t>
            </a:r>
            <a:r>
              <a:rPr lang="en-US" sz="2600" u="sng">
                <a:solidFill>
                  <a:srgbClr val="704430"/>
                </a:solidFill>
                <a:latin typeface="Nunito"/>
                <a:ea typeface="Nunito"/>
                <a:cs typeface="Nunito"/>
                <a:sym typeface="Nunito"/>
              </a:rPr>
              <a:t>sleek design, robust security, and seamless integration with Apple devices and services</a:t>
            </a:r>
            <a:r>
              <a:rPr lang="en-US" sz="2600">
                <a:solidFill>
                  <a:srgbClr val="704430"/>
                </a:solidFill>
                <a:latin typeface="Nunito"/>
                <a:ea typeface="Nunito"/>
                <a:cs typeface="Nunito"/>
                <a:sym typeface="Nunito"/>
              </a:rPr>
              <a:t>.</a:t>
            </a:r>
          </a:p>
        </p:txBody>
      </p:sp>
      <p:sp>
        <p:nvSpPr>
          <p:cNvPr id="37" name="Freeform 37"/>
          <p:cNvSpPr/>
          <p:nvPr/>
        </p:nvSpPr>
        <p:spPr>
          <a:xfrm>
            <a:off x="7638573" y="3117565"/>
            <a:ext cx="2757482" cy="2137049"/>
          </a:xfrm>
          <a:custGeom>
            <a:avLst/>
            <a:gdLst/>
            <a:ahLst/>
            <a:cxnLst/>
            <a:rect l="l" t="t" r="r" b="b"/>
            <a:pathLst>
              <a:path w="2757482" h="2137049">
                <a:moveTo>
                  <a:pt x="0" y="0"/>
                </a:moveTo>
                <a:lnTo>
                  <a:pt x="2757482" y="0"/>
                </a:lnTo>
                <a:lnTo>
                  <a:pt x="2757482" y="2137048"/>
                </a:lnTo>
                <a:lnTo>
                  <a:pt x="0" y="2137048"/>
                </a:lnTo>
                <a:lnTo>
                  <a:pt x="0" y="0"/>
                </a:lnTo>
                <a:close/>
              </a:path>
            </a:pathLst>
          </a:custGeom>
          <a:blipFill>
            <a:blip r:embed="rId6"/>
            <a:stretch>
              <a:fillRect/>
            </a:stretch>
          </a:blipFill>
        </p:spPr>
        <p:txBody>
          <a:bodyPr/>
          <a:lstStyle/>
          <a:p>
            <a:endParaRPr lang="en-US"/>
          </a:p>
        </p:txBody>
      </p:sp>
      <p:sp>
        <p:nvSpPr>
          <p:cNvPr id="38" name="TextBox 38"/>
          <p:cNvSpPr txBox="1"/>
          <p:nvPr/>
        </p:nvSpPr>
        <p:spPr>
          <a:xfrm>
            <a:off x="1586656" y="2591954"/>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WINDOWS</a:t>
            </a:r>
          </a:p>
        </p:txBody>
      </p:sp>
      <p:sp>
        <p:nvSpPr>
          <p:cNvPr id="39" name="TextBox 39"/>
          <p:cNvSpPr txBox="1"/>
          <p:nvPr/>
        </p:nvSpPr>
        <p:spPr>
          <a:xfrm>
            <a:off x="7212379" y="2651761"/>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MACOS</a:t>
            </a:r>
          </a:p>
        </p:txBody>
      </p:sp>
      <p:sp>
        <p:nvSpPr>
          <p:cNvPr id="40" name="TextBox 40"/>
          <p:cNvSpPr txBox="1"/>
          <p:nvPr/>
        </p:nvSpPr>
        <p:spPr>
          <a:xfrm>
            <a:off x="1425390" y="5115918"/>
            <a:ext cx="4185773" cy="4272280"/>
          </a:xfrm>
          <a:prstGeom prst="rect">
            <a:avLst/>
          </a:prstGeom>
        </p:spPr>
        <p:txBody>
          <a:bodyPr lIns="0" tIns="0" rIns="0" bIns="0" rtlCol="0" anchor="t">
            <a:spAutoFit/>
          </a:bodyPr>
          <a:lstStyle/>
          <a:p>
            <a:pPr algn="just">
              <a:lnSpc>
                <a:spcPts val="3380"/>
              </a:lnSpc>
            </a:pPr>
            <a:r>
              <a:rPr lang="en-US" sz="2600">
                <a:solidFill>
                  <a:srgbClr val="704430"/>
                </a:solidFill>
                <a:latin typeface="Nunito"/>
                <a:ea typeface="Nunito"/>
                <a:cs typeface="Nunito"/>
                <a:sym typeface="Nunito"/>
              </a:rPr>
              <a:t>A widely used operating system developed by </a:t>
            </a:r>
            <a:r>
              <a:rPr lang="en-US" sz="2600" b="1">
                <a:solidFill>
                  <a:srgbClr val="704430"/>
                </a:solidFill>
                <a:latin typeface="Nunito Bold"/>
                <a:ea typeface="Nunito Bold"/>
                <a:cs typeface="Nunito Bold"/>
                <a:sym typeface="Nunito Bold"/>
              </a:rPr>
              <a:t>Microsoft</a:t>
            </a:r>
            <a:r>
              <a:rPr lang="en-US" sz="2600">
                <a:solidFill>
                  <a:srgbClr val="704430"/>
                </a:solidFill>
                <a:latin typeface="Nunito"/>
                <a:ea typeface="Nunito"/>
                <a:cs typeface="Nunito"/>
                <a:sym typeface="Nunito"/>
              </a:rPr>
              <a:t>, known for its </a:t>
            </a:r>
            <a:r>
              <a:rPr lang="en-US" sz="2600" u="sng">
                <a:solidFill>
                  <a:srgbClr val="704430"/>
                </a:solidFill>
                <a:latin typeface="Nunito"/>
                <a:ea typeface="Nunito"/>
                <a:cs typeface="Nunito"/>
                <a:sym typeface="Nunito"/>
              </a:rPr>
              <a:t>user-friendly interface and compatibility with a large range of software applications</a:t>
            </a:r>
            <a:r>
              <a:rPr lang="en-US" sz="2600">
                <a:solidFill>
                  <a:srgbClr val="704430"/>
                </a:solidFill>
                <a:latin typeface="Nunito"/>
                <a:ea typeface="Nunito"/>
                <a:cs typeface="Nunito"/>
                <a:sym typeface="Nunito"/>
              </a:rPr>
              <a:t>. It’s commonly used in personal computers, business environments, and gaming.</a:t>
            </a:r>
          </a:p>
        </p:txBody>
      </p:sp>
      <p:sp>
        <p:nvSpPr>
          <p:cNvPr id="41" name="TextBox 41"/>
          <p:cNvSpPr txBox="1"/>
          <p:nvPr/>
        </p:nvSpPr>
        <p:spPr>
          <a:xfrm>
            <a:off x="12607502" y="5222646"/>
            <a:ext cx="4185773" cy="3415030"/>
          </a:xfrm>
          <a:prstGeom prst="rect">
            <a:avLst/>
          </a:prstGeom>
        </p:spPr>
        <p:txBody>
          <a:bodyPr lIns="0" tIns="0" rIns="0" bIns="0" rtlCol="0" anchor="t">
            <a:spAutoFit/>
          </a:bodyPr>
          <a:lstStyle/>
          <a:p>
            <a:pPr algn="just">
              <a:lnSpc>
                <a:spcPts val="3380"/>
              </a:lnSpc>
            </a:pPr>
            <a:r>
              <a:rPr lang="en-US" sz="2600">
                <a:solidFill>
                  <a:srgbClr val="704430"/>
                </a:solidFill>
                <a:latin typeface="Nunito"/>
                <a:ea typeface="Nunito"/>
                <a:cs typeface="Nunito"/>
                <a:sym typeface="Nunito"/>
              </a:rPr>
              <a:t>An </a:t>
            </a:r>
            <a:r>
              <a:rPr lang="en-US" sz="2600" b="1">
                <a:solidFill>
                  <a:srgbClr val="704430"/>
                </a:solidFill>
                <a:latin typeface="Nunito Bold"/>
                <a:ea typeface="Nunito Bold"/>
                <a:cs typeface="Nunito Bold"/>
                <a:sym typeface="Nunito Bold"/>
              </a:rPr>
              <a:t>open-source operating system </a:t>
            </a:r>
            <a:r>
              <a:rPr lang="en-US" sz="2600">
                <a:solidFill>
                  <a:srgbClr val="704430"/>
                </a:solidFill>
                <a:latin typeface="Nunito"/>
                <a:ea typeface="Nunito"/>
                <a:cs typeface="Nunito"/>
                <a:sym typeface="Nunito"/>
              </a:rPr>
              <a:t>known for its </a:t>
            </a:r>
            <a:r>
              <a:rPr lang="en-US" sz="2600" u="sng">
                <a:solidFill>
                  <a:srgbClr val="704430"/>
                </a:solidFill>
                <a:latin typeface="Nunito"/>
                <a:ea typeface="Nunito"/>
                <a:cs typeface="Nunito"/>
                <a:sym typeface="Nunito"/>
              </a:rPr>
              <a:t>flexibility, security, and customization options</a:t>
            </a:r>
            <a:r>
              <a:rPr lang="en-US" sz="2600">
                <a:solidFill>
                  <a:srgbClr val="704430"/>
                </a:solidFill>
                <a:latin typeface="Nunito"/>
                <a:ea typeface="Nunito"/>
                <a:cs typeface="Nunito"/>
                <a:sym typeface="Nunito"/>
              </a:rPr>
              <a:t>. It’s popular among developers, IT professionals, and for use in servers and embedded systems.</a:t>
            </a:r>
          </a:p>
        </p:txBody>
      </p:sp>
      <p:sp>
        <p:nvSpPr>
          <p:cNvPr id="42" name="TextBox 42"/>
          <p:cNvSpPr txBox="1"/>
          <p:nvPr/>
        </p:nvSpPr>
        <p:spPr>
          <a:xfrm>
            <a:off x="597434" y="356092"/>
            <a:ext cx="16661866" cy="1304925"/>
          </a:xfrm>
          <a:prstGeom prst="rect">
            <a:avLst/>
          </a:prstGeom>
        </p:spPr>
        <p:txBody>
          <a:bodyPr lIns="0" tIns="0" rIns="0" bIns="0" rtlCol="0" anchor="t">
            <a:spAutoFit/>
          </a:bodyPr>
          <a:lstStyle/>
          <a:p>
            <a:pPr algn="ctr">
              <a:lnSpc>
                <a:spcPts val="9900"/>
              </a:lnSpc>
            </a:pPr>
            <a:r>
              <a:rPr lang="en-US" sz="9000" spc="-270">
                <a:solidFill>
                  <a:srgbClr val="704430"/>
                </a:solidFill>
                <a:latin typeface="Marykate"/>
                <a:ea typeface="Marykate"/>
                <a:cs typeface="Marykate"/>
                <a:sym typeface="Marykate"/>
              </a:rPr>
              <a:t>Examples of Common Operation Systems (OS):</a:t>
            </a:r>
          </a:p>
        </p:txBody>
      </p:sp>
      <p:sp>
        <p:nvSpPr>
          <p:cNvPr id="43" name="Freeform 43"/>
          <p:cNvSpPr/>
          <p:nvPr/>
        </p:nvSpPr>
        <p:spPr>
          <a:xfrm>
            <a:off x="13405370" y="3254425"/>
            <a:ext cx="2743453" cy="1755810"/>
          </a:xfrm>
          <a:custGeom>
            <a:avLst/>
            <a:gdLst/>
            <a:ahLst/>
            <a:cxnLst/>
            <a:rect l="l" t="t" r="r" b="b"/>
            <a:pathLst>
              <a:path w="2743453" h="1755810">
                <a:moveTo>
                  <a:pt x="0" y="0"/>
                </a:moveTo>
                <a:lnTo>
                  <a:pt x="2743452" y="0"/>
                </a:lnTo>
                <a:lnTo>
                  <a:pt x="2743452" y="1755810"/>
                </a:lnTo>
                <a:lnTo>
                  <a:pt x="0" y="1755810"/>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597434" y="2185544"/>
            <a:ext cx="7822041" cy="7445006"/>
            <a:chOff x="0" y="0"/>
            <a:chExt cx="2259809" cy="2150882"/>
          </a:xfrm>
        </p:grpSpPr>
        <p:sp>
          <p:nvSpPr>
            <p:cNvPr id="4" name="Freeform 4"/>
            <p:cNvSpPr/>
            <p:nvPr/>
          </p:nvSpPr>
          <p:spPr>
            <a:xfrm>
              <a:off x="92710" y="106680"/>
              <a:ext cx="2155669" cy="2031502"/>
            </a:xfrm>
            <a:custGeom>
              <a:avLst/>
              <a:gdLst/>
              <a:ahLst/>
              <a:cxnLst/>
              <a:rect l="l" t="t" r="r" b="b"/>
              <a:pathLst>
                <a:path w="2155669" h="2031502">
                  <a:moveTo>
                    <a:pt x="2128999" y="1842273"/>
                  </a:moveTo>
                  <a:cubicBezTo>
                    <a:pt x="2128999" y="1929902"/>
                    <a:pt x="2052799" y="2001023"/>
                    <a:pt x="1971519" y="2001023"/>
                  </a:cubicBezTo>
                  <a:lnTo>
                    <a:pt x="66040" y="2001023"/>
                  </a:lnTo>
                  <a:cubicBezTo>
                    <a:pt x="43180" y="2001023"/>
                    <a:pt x="20320" y="1995943"/>
                    <a:pt x="0" y="1987052"/>
                  </a:cubicBezTo>
                  <a:cubicBezTo>
                    <a:pt x="26670" y="2014993"/>
                    <a:pt x="63500" y="2031502"/>
                    <a:pt x="107866" y="2031502"/>
                  </a:cubicBezTo>
                  <a:lnTo>
                    <a:pt x="2009619" y="2031502"/>
                  </a:lnTo>
                  <a:cubicBezTo>
                    <a:pt x="2089629" y="2031502"/>
                    <a:pt x="2155669" y="1965463"/>
                    <a:pt x="2155669" y="1885452"/>
                  </a:cubicBezTo>
                  <a:lnTo>
                    <a:pt x="2155669" y="95250"/>
                  </a:lnTo>
                  <a:cubicBezTo>
                    <a:pt x="2155669" y="58420"/>
                    <a:pt x="2141699" y="25400"/>
                    <a:pt x="2120109" y="0"/>
                  </a:cubicBezTo>
                  <a:cubicBezTo>
                    <a:pt x="2126459" y="16510"/>
                    <a:pt x="2128999" y="34290"/>
                    <a:pt x="2128999" y="52070"/>
                  </a:cubicBezTo>
                  <a:lnTo>
                    <a:pt x="2128999" y="1842273"/>
                  </a:lnTo>
                  <a:close/>
                </a:path>
              </a:pathLst>
            </a:custGeom>
            <a:solidFill>
              <a:srgbClr val="704430"/>
            </a:solidFill>
          </p:spPr>
          <p:txBody>
            <a:bodyPr/>
            <a:lstStyle/>
            <a:p>
              <a:endParaRPr lang="en-US"/>
            </a:p>
          </p:txBody>
        </p:sp>
        <p:sp>
          <p:nvSpPr>
            <p:cNvPr id="5" name="Freeform 5"/>
            <p:cNvSpPr/>
            <p:nvPr/>
          </p:nvSpPr>
          <p:spPr>
            <a:xfrm>
              <a:off x="12700" y="12700"/>
              <a:ext cx="2195039" cy="2082303"/>
            </a:xfrm>
            <a:custGeom>
              <a:avLst/>
              <a:gdLst/>
              <a:ahLst/>
              <a:cxnLst/>
              <a:rect l="l" t="t" r="r" b="b"/>
              <a:pathLst>
                <a:path w="2195039" h="2082303">
                  <a:moveTo>
                    <a:pt x="146050" y="2082303"/>
                  </a:moveTo>
                  <a:lnTo>
                    <a:pt x="2048989" y="2082303"/>
                  </a:lnTo>
                  <a:cubicBezTo>
                    <a:pt x="2128999" y="2082303"/>
                    <a:pt x="2195039" y="2016263"/>
                    <a:pt x="2195039" y="1936253"/>
                  </a:cubicBezTo>
                  <a:lnTo>
                    <a:pt x="2195039" y="146050"/>
                  </a:lnTo>
                  <a:cubicBezTo>
                    <a:pt x="2195039" y="66040"/>
                    <a:pt x="2128999" y="0"/>
                    <a:pt x="2048989" y="0"/>
                  </a:cubicBezTo>
                  <a:lnTo>
                    <a:pt x="146050" y="0"/>
                  </a:lnTo>
                  <a:cubicBezTo>
                    <a:pt x="66040" y="0"/>
                    <a:pt x="0" y="66040"/>
                    <a:pt x="0" y="146050"/>
                  </a:cubicBezTo>
                  <a:lnTo>
                    <a:pt x="0" y="1936253"/>
                  </a:lnTo>
                  <a:cubicBezTo>
                    <a:pt x="0" y="2017532"/>
                    <a:pt x="66040" y="2082303"/>
                    <a:pt x="146050" y="2082303"/>
                  </a:cubicBezTo>
                  <a:close/>
                </a:path>
              </a:pathLst>
            </a:custGeom>
            <a:solidFill>
              <a:srgbClr val="B9DDBF"/>
            </a:solidFill>
          </p:spPr>
          <p:txBody>
            <a:bodyPr/>
            <a:lstStyle/>
            <a:p>
              <a:endParaRPr lang="en-US"/>
            </a:p>
          </p:txBody>
        </p:sp>
        <p:sp>
          <p:nvSpPr>
            <p:cNvPr id="6" name="Freeform 6"/>
            <p:cNvSpPr/>
            <p:nvPr/>
          </p:nvSpPr>
          <p:spPr>
            <a:xfrm>
              <a:off x="0" y="0"/>
              <a:ext cx="2259809" cy="2150882"/>
            </a:xfrm>
            <a:custGeom>
              <a:avLst/>
              <a:gdLst/>
              <a:ahLst/>
              <a:cxnLst/>
              <a:rect l="l" t="t" r="r" b="b"/>
              <a:pathLst>
                <a:path w="2259809" h="2150882">
                  <a:moveTo>
                    <a:pt x="2196309" y="74930"/>
                  </a:moveTo>
                  <a:cubicBezTo>
                    <a:pt x="2168369" y="30480"/>
                    <a:pt x="2118839" y="0"/>
                    <a:pt x="2061689" y="0"/>
                  </a:cubicBezTo>
                  <a:lnTo>
                    <a:pt x="158750" y="0"/>
                  </a:lnTo>
                  <a:cubicBezTo>
                    <a:pt x="71120" y="0"/>
                    <a:pt x="0" y="71120"/>
                    <a:pt x="0" y="158750"/>
                  </a:cubicBezTo>
                  <a:lnTo>
                    <a:pt x="0" y="1948953"/>
                  </a:lnTo>
                  <a:cubicBezTo>
                    <a:pt x="0" y="2001022"/>
                    <a:pt x="25400" y="2046743"/>
                    <a:pt x="63500" y="2075953"/>
                  </a:cubicBezTo>
                  <a:cubicBezTo>
                    <a:pt x="91440" y="2120403"/>
                    <a:pt x="140970" y="2150882"/>
                    <a:pt x="202428" y="2150882"/>
                  </a:cubicBezTo>
                  <a:lnTo>
                    <a:pt x="2101059" y="2150882"/>
                  </a:lnTo>
                  <a:cubicBezTo>
                    <a:pt x="2188689" y="2150882"/>
                    <a:pt x="2259809" y="2079763"/>
                    <a:pt x="2259809" y="1992132"/>
                  </a:cubicBezTo>
                  <a:lnTo>
                    <a:pt x="2259809" y="201930"/>
                  </a:lnTo>
                  <a:cubicBezTo>
                    <a:pt x="2259809" y="149860"/>
                    <a:pt x="2234409" y="104140"/>
                    <a:pt x="2196309" y="74930"/>
                  </a:cubicBezTo>
                  <a:close/>
                  <a:moveTo>
                    <a:pt x="12700" y="1948953"/>
                  </a:moveTo>
                  <a:lnTo>
                    <a:pt x="12700" y="158750"/>
                  </a:lnTo>
                  <a:cubicBezTo>
                    <a:pt x="12700" y="78740"/>
                    <a:pt x="78740" y="12700"/>
                    <a:pt x="158750" y="12700"/>
                  </a:cubicBezTo>
                  <a:lnTo>
                    <a:pt x="2061689" y="12700"/>
                  </a:lnTo>
                  <a:cubicBezTo>
                    <a:pt x="2141699" y="12700"/>
                    <a:pt x="2207739" y="78740"/>
                    <a:pt x="2207739" y="158750"/>
                  </a:cubicBezTo>
                  <a:lnTo>
                    <a:pt x="2207739" y="1948953"/>
                  </a:lnTo>
                  <a:cubicBezTo>
                    <a:pt x="2207739" y="2028963"/>
                    <a:pt x="2141699" y="2095003"/>
                    <a:pt x="2061689" y="2095003"/>
                  </a:cubicBezTo>
                  <a:lnTo>
                    <a:pt x="158750" y="2095003"/>
                  </a:lnTo>
                  <a:cubicBezTo>
                    <a:pt x="78740" y="2095003"/>
                    <a:pt x="12700" y="2030232"/>
                    <a:pt x="12700" y="1948953"/>
                  </a:cubicBezTo>
                  <a:close/>
                  <a:moveTo>
                    <a:pt x="2248379" y="1992132"/>
                  </a:moveTo>
                  <a:cubicBezTo>
                    <a:pt x="2248379" y="2072143"/>
                    <a:pt x="2181069" y="2138182"/>
                    <a:pt x="2101059" y="2138182"/>
                  </a:cubicBezTo>
                  <a:lnTo>
                    <a:pt x="202428" y="2138182"/>
                  </a:lnTo>
                  <a:cubicBezTo>
                    <a:pt x="157480" y="2138182"/>
                    <a:pt x="120650" y="2121672"/>
                    <a:pt x="93980" y="2093732"/>
                  </a:cubicBezTo>
                  <a:cubicBezTo>
                    <a:pt x="114300" y="2102622"/>
                    <a:pt x="135890" y="2107703"/>
                    <a:pt x="160020" y="2107703"/>
                  </a:cubicBezTo>
                  <a:lnTo>
                    <a:pt x="2062959" y="2107703"/>
                  </a:lnTo>
                  <a:cubicBezTo>
                    <a:pt x="2150589" y="2107703"/>
                    <a:pt x="2221709" y="2036582"/>
                    <a:pt x="2221709" y="1948952"/>
                  </a:cubicBezTo>
                  <a:lnTo>
                    <a:pt x="2221709" y="158750"/>
                  </a:lnTo>
                  <a:cubicBezTo>
                    <a:pt x="2221709" y="140970"/>
                    <a:pt x="2217899" y="123190"/>
                    <a:pt x="2212819" y="106680"/>
                  </a:cubicBezTo>
                  <a:cubicBezTo>
                    <a:pt x="2234409" y="132080"/>
                    <a:pt x="2248379" y="165100"/>
                    <a:pt x="2248379" y="201930"/>
                  </a:cubicBezTo>
                  <a:lnTo>
                    <a:pt x="2248379" y="1992132"/>
                  </a:lnTo>
                  <a:close/>
                </a:path>
              </a:pathLst>
            </a:custGeom>
            <a:solidFill>
              <a:srgbClr val="704430"/>
            </a:solidFill>
          </p:spPr>
          <p:txBody>
            <a:bodyPr/>
            <a:lstStyle/>
            <a:p>
              <a:endParaRPr lang="en-US"/>
            </a:p>
          </p:txBody>
        </p:sp>
      </p:grpSp>
      <p:grpSp>
        <p:nvGrpSpPr>
          <p:cNvPr id="7" name="Group 7"/>
          <p:cNvGrpSpPr/>
          <p:nvPr/>
        </p:nvGrpSpPr>
        <p:grpSpPr>
          <a:xfrm>
            <a:off x="9423773" y="2185544"/>
            <a:ext cx="7835527" cy="7445006"/>
            <a:chOff x="0" y="0"/>
            <a:chExt cx="2263705" cy="2150882"/>
          </a:xfrm>
        </p:grpSpPr>
        <p:sp>
          <p:nvSpPr>
            <p:cNvPr id="8" name="Freeform 8"/>
            <p:cNvSpPr/>
            <p:nvPr/>
          </p:nvSpPr>
          <p:spPr>
            <a:xfrm>
              <a:off x="92710" y="106680"/>
              <a:ext cx="2159565" cy="2031502"/>
            </a:xfrm>
            <a:custGeom>
              <a:avLst/>
              <a:gdLst/>
              <a:ahLst/>
              <a:cxnLst/>
              <a:rect l="l" t="t" r="r" b="b"/>
              <a:pathLst>
                <a:path w="2159565" h="2031502">
                  <a:moveTo>
                    <a:pt x="2132895" y="1842273"/>
                  </a:moveTo>
                  <a:cubicBezTo>
                    <a:pt x="2132895" y="1929902"/>
                    <a:pt x="2056695" y="2001023"/>
                    <a:pt x="1975415" y="2001023"/>
                  </a:cubicBezTo>
                  <a:lnTo>
                    <a:pt x="66040" y="2001023"/>
                  </a:lnTo>
                  <a:cubicBezTo>
                    <a:pt x="43180" y="2001023"/>
                    <a:pt x="20320" y="1995943"/>
                    <a:pt x="0" y="1987052"/>
                  </a:cubicBezTo>
                  <a:cubicBezTo>
                    <a:pt x="26670" y="2014993"/>
                    <a:pt x="63500" y="2031502"/>
                    <a:pt x="107891" y="2031502"/>
                  </a:cubicBezTo>
                  <a:lnTo>
                    <a:pt x="2013515" y="2031502"/>
                  </a:lnTo>
                  <a:cubicBezTo>
                    <a:pt x="2093525" y="2031502"/>
                    <a:pt x="2159565" y="1965463"/>
                    <a:pt x="2159565" y="1885452"/>
                  </a:cubicBezTo>
                  <a:lnTo>
                    <a:pt x="2159565" y="95250"/>
                  </a:lnTo>
                  <a:cubicBezTo>
                    <a:pt x="2159565" y="58420"/>
                    <a:pt x="2145595" y="25400"/>
                    <a:pt x="2124005" y="0"/>
                  </a:cubicBezTo>
                  <a:cubicBezTo>
                    <a:pt x="2130355" y="16510"/>
                    <a:pt x="2132895" y="34290"/>
                    <a:pt x="2132895" y="52070"/>
                  </a:cubicBezTo>
                  <a:lnTo>
                    <a:pt x="2132895" y="1842273"/>
                  </a:lnTo>
                  <a:close/>
                </a:path>
              </a:pathLst>
            </a:custGeom>
            <a:solidFill>
              <a:srgbClr val="704430"/>
            </a:solidFill>
          </p:spPr>
          <p:txBody>
            <a:bodyPr/>
            <a:lstStyle/>
            <a:p>
              <a:endParaRPr lang="en-US"/>
            </a:p>
          </p:txBody>
        </p:sp>
        <p:sp>
          <p:nvSpPr>
            <p:cNvPr id="9" name="Freeform 9"/>
            <p:cNvSpPr/>
            <p:nvPr/>
          </p:nvSpPr>
          <p:spPr>
            <a:xfrm>
              <a:off x="12700" y="12700"/>
              <a:ext cx="2198935" cy="2082303"/>
            </a:xfrm>
            <a:custGeom>
              <a:avLst/>
              <a:gdLst/>
              <a:ahLst/>
              <a:cxnLst/>
              <a:rect l="l" t="t" r="r" b="b"/>
              <a:pathLst>
                <a:path w="2198935" h="2082303">
                  <a:moveTo>
                    <a:pt x="146050" y="2082303"/>
                  </a:moveTo>
                  <a:lnTo>
                    <a:pt x="2052885" y="2082303"/>
                  </a:lnTo>
                  <a:cubicBezTo>
                    <a:pt x="2132895" y="2082303"/>
                    <a:pt x="2198935" y="2016263"/>
                    <a:pt x="2198935" y="1936253"/>
                  </a:cubicBezTo>
                  <a:lnTo>
                    <a:pt x="2198935" y="146050"/>
                  </a:lnTo>
                  <a:cubicBezTo>
                    <a:pt x="2198935" y="66040"/>
                    <a:pt x="2132895" y="0"/>
                    <a:pt x="2052885" y="0"/>
                  </a:cubicBezTo>
                  <a:lnTo>
                    <a:pt x="146050" y="0"/>
                  </a:lnTo>
                  <a:cubicBezTo>
                    <a:pt x="66040" y="0"/>
                    <a:pt x="0" y="66040"/>
                    <a:pt x="0" y="146050"/>
                  </a:cubicBezTo>
                  <a:lnTo>
                    <a:pt x="0" y="1936253"/>
                  </a:lnTo>
                  <a:cubicBezTo>
                    <a:pt x="0" y="2017532"/>
                    <a:pt x="66040" y="2082303"/>
                    <a:pt x="146050" y="2082303"/>
                  </a:cubicBezTo>
                  <a:close/>
                </a:path>
              </a:pathLst>
            </a:custGeom>
            <a:solidFill>
              <a:srgbClr val="FFF3ED"/>
            </a:solidFill>
          </p:spPr>
          <p:txBody>
            <a:bodyPr/>
            <a:lstStyle/>
            <a:p>
              <a:endParaRPr lang="en-US"/>
            </a:p>
          </p:txBody>
        </p:sp>
        <p:sp>
          <p:nvSpPr>
            <p:cNvPr id="10" name="Freeform 10"/>
            <p:cNvSpPr/>
            <p:nvPr/>
          </p:nvSpPr>
          <p:spPr>
            <a:xfrm>
              <a:off x="0" y="0"/>
              <a:ext cx="2263705" cy="2150882"/>
            </a:xfrm>
            <a:custGeom>
              <a:avLst/>
              <a:gdLst/>
              <a:ahLst/>
              <a:cxnLst/>
              <a:rect l="l" t="t" r="r" b="b"/>
              <a:pathLst>
                <a:path w="2263705" h="2150882">
                  <a:moveTo>
                    <a:pt x="2200205" y="74930"/>
                  </a:moveTo>
                  <a:cubicBezTo>
                    <a:pt x="2172265" y="30480"/>
                    <a:pt x="2122735" y="0"/>
                    <a:pt x="2065585" y="0"/>
                  </a:cubicBezTo>
                  <a:lnTo>
                    <a:pt x="158750" y="0"/>
                  </a:lnTo>
                  <a:cubicBezTo>
                    <a:pt x="71120" y="0"/>
                    <a:pt x="0" y="71120"/>
                    <a:pt x="0" y="158750"/>
                  </a:cubicBezTo>
                  <a:lnTo>
                    <a:pt x="0" y="1948953"/>
                  </a:lnTo>
                  <a:cubicBezTo>
                    <a:pt x="0" y="2001022"/>
                    <a:pt x="25400" y="2046743"/>
                    <a:pt x="63500" y="2075953"/>
                  </a:cubicBezTo>
                  <a:cubicBezTo>
                    <a:pt x="91440" y="2120403"/>
                    <a:pt x="140970" y="2150882"/>
                    <a:pt x="202457" y="2150882"/>
                  </a:cubicBezTo>
                  <a:lnTo>
                    <a:pt x="2104955" y="2150882"/>
                  </a:lnTo>
                  <a:cubicBezTo>
                    <a:pt x="2192585" y="2150882"/>
                    <a:pt x="2263705" y="2079763"/>
                    <a:pt x="2263705" y="1992132"/>
                  </a:cubicBezTo>
                  <a:lnTo>
                    <a:pt x="2263705" y="201930"/>
                  </a:lnTo>
                  <a:cubicBezTo>
                    <a:pt x="2263705" y="149860"/>
                    <a:pt x="2238305" y="104140"/>
                    <a:pt x="2200205" y="74930"/>
                  </a:cubicBezTo>
                  <a:close/>
                  <a:moveTo>
                    <a:pt x="12700" y="1948953"/>
                  </a:moveTo>
                  <a:lnTo>
                    <a:pt x="12700" y="158750"/>
                  </a:lnTo>
                  <a:cubicBezTo>
                    <a:pt x="12700" y="78740"/>
                    <a:pt x="78740" y="12700"/>
                    <a:pt x="158750" y="12700"/>
                  </a:cubicBezTo>
                  <a:lnTo>
                    <a:pt x="2065585" y="12700"/>
                  </a:lnTo>
                  <a:cubicBezTo>
                    <a:pt x="2145595" y="12700"/>
                    <a:pt x="2211635" y="78740"/>
                    <a:pt x="2211635" y="158750"/>
                  </a:cubicBezTo>
                  <a:lnTo>
                    <a:pt x="2211635" y="1948953"/>
                  </a:lnTo>
                  <a:cubicBezTo>
                    <a:pt x="2211635" y="2028963"/>
                    <a:pt x="2145595" y="2095003"/>
                    <a:pt x="2065585" y="2095003"/>
                  </a:cubicBezTo>
                  <a:lnTo>
                    <a:pt x="158750" y="2095003"/>
                  </a:lnTo>
                  <a:cubicBezTo>
                    <a:pt x="78740" y="2095003"/>
                    <a:pt x="12700" y="2030232"/>
                    <a:pt x="12700" y="1948953"/>
                  </a:cubicBezTo>
                  <a:close/>
                  <a:moveTo>
                    <a:pt x="2252275" y="1992132"/>
                  </a:moveTo>
                  <a:cubicBezTo>
                    <a:pt x="2252275" y="2072143"/>
                    <a:pt x="2184965" y="2138182"/>
                    <a:pt x="2104955" y="2138182"/>
                  </a:cubicBezTo>
                  <a:lnTo>
                    <a:pt x="202457" y="2138182"/>
                  </a:lnTo>
                  <a:cubicBezTo>
                    <a:pt x="157480" y="2138182"/>
                    <a:pt x="120650" y="2121672"/>
                    <a:pt x="93980" y="2093732"/>
                  </a:cubicBezTo>
                  <a:cubicBezTo>
                    <a:pt x="114300" y="2102622"/>
                    <a:pt x="135890" y="2107703"/>
                    <a:pt x="160020" y="2107703"/>
                  </a:cubicBezTo>
                  <a:lnTo>
                    <a:pt x="2066855" y="2107703"/>
                  </a:lnTo>
                  <a:cubicBezTo>
                    <a:pt x="2154485" y="2107703"/>
                    <a:pt x="2225605" y="2036582"/>
                    <a:pt x="2225605" y="1948952"/>
                  </a:cubicBezTo>
                  <a:lnTo>
                    <a:pt x="2225605" y="158750"/>
                  </a:lnTo>
                  <a:cubicBezTo>
                    <a:pt x="2225605" y="140970"/>
                    <a:pt x="2221795" y="123190"/>
                    <a:pt x="2216715" y="106680"/>
                  </a:cubicBezTo>
                  <a:cubicBezTo>
                    <a:pt x="2238305" y="132080"/>
                    <a:pt x="2252275" y="165100"/>
                    <a:pt x="2252275" y="201930"/>
                  </a:cubicBezTo>
                  <a:lnTo>
                    <a:pt x="2252275" y="1992132"/>
                  </a:lnTo>
                  <a:close/>
                </a:path>
              </a:pathLst>
            </a:custGeom>
            <a:solidFill>
              <a:srgbClr val="704430"/>
            </a:solidFill>
          </p:spPr>
          <p:txBody>
            <a:bodyPr/>
            <a:lstStyle/>
            <a:p>
              <a:endParaRPr lang="en-US"/>
            </a:p>
          </p:txBody>
        </p:sp>
      </p:grpSp>
      <p:grpSp>
        <p:nvGrpSpPr>
          <p:cNvPr id="11" name="Group 11"/>
          <p:cNvGrpSpPr/>
          <p:nvPr/>
        </p:nvGrpSpPr>
        <p:grpSpPr>
          <a:xfrm>
            <a:off x="950896" y="2550338"/>
            <a:ext cx="4618304" cy="823276"/>
            <a:chOff x="0" y="0"/>
            <a:chExt cx="10736290" cy="1913890"/>
          </a:xfrm>
        </p:grpSpPr>
        <p:sp>
          <p:nvSpPr>
            <p:cNvPr id="12" name="Freeform 12"/>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13" name="Freeform 13"/>
          <p:cNvSpPr/>
          <p:nvPr/>
        </p:nvSpPr>
        <p:spPr>
          <a:xfrm>
            <a:off x="4846340" y="2740099"/>
            <a:ext cx="336487" cy="381288"/>
          </a:xfrm>
          <a:custGeom>
            <a:avLst/>
            <a:gdLst/>
            <a:ahLst/>
            <a:cxnLst/>
            <a:rect l="l" t="t" r="r" b="b"/>
            <a:pathLst>
              <a:path w="336487" h="381288">
                <a:moveTo>
                  <a:pt x="0" y="0"/>
                </a:moveTo>
                <a:lnTo>
                  <a:pt x="336486" y="0"/>
                </a:lnTo>
                <a:lnTo>
                  <a:pt x="336486"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4" name="Group 14"/>
          <p:cNvGrpSpPr/>
          <p:nvPr/>
        </p:nvGrpSpPr>
        <p:grpSpPr>
          <a:xfrm>
            <a:off x="9910585" y="2550338"/>
            <a:ext cx="4618304" cy="823276"/>
            <a:chOff x="0" y="0"/>
            <a:chExt cx="10736290" cy="1913890"/>
          </a:xfrm>
        </p:grpSpPr>
        <p:sp>
          <p:nvSpPr>
            <p:cNvPr id="15" name="Freeform 15"/>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16" name="Freeform 16"/>
          <p:cNvSpPr/>
          <p:nvPr/>
        </p:nvSpPr>
        <p:spPr>
          <a:xfrm>
            <a:off x="13806029" y="2740099"/>
            <a:ext cx="336487" cy="381288"/>
          </a:xfrm>
          <a:custGeom>
            <a:avLst/>
            <a:gdLst/>
            <a:ahLst/>
            <a:cxnLst/>
            <a:rect l="l" t="t" r="r" b="b"/>
            <a:pathLst>
              <a:path w="336487" h="381288">
                <a:moveTo>
                  <a:pt x="0" y="0"/>
                </a:moveTo>
                <a:lnTo>
                  <a:pt x="336486" y="0"/>
                </a:lnTo>
                <a:lnTo>
                  <a:pt x="336486"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7" name="Group 17"/>
          <p:cNvGrpSpPr/>
          <p:nvPr/>
        </p:nvGrpSpPr>
        <p:grpSpPr>
          <a:xfrm>
            <a:off x="16108328" y="2768431"/>
            <a:ext cx="450550" cy="431124"/>
            <a:chOff x="0" y="0"/>
            <a:chExt cx="600734" cy="574832"/>
          </a:xfrm>
        </p:grpSpPr>
        <p:sp>
          <p:nvSpPr>
            <p:cNvPr id="18" name="AutoShape 18"/>
            <p:cNvSpPr/>
            <p:nvPr/>
          </p:nvSpPr>
          <p:spPr>
            <a:xfrm>
              <a:off x="0" y="0"/>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19" name="AutoShape 19"/>
            <p:cNvSpPr/>
            <p:nvPr/>
          </p:nvSpPr>
          <p:spPr>
            <a:xfrm>
              <a:off x="0" y="255666"/>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0" name="AutoShape 20"/>
            <p:cNvSpPr/>
            <p:nvPr/>
          </p:nvSpPr>
          <p:spPr>
            <a:xfrm>
              <a:off x="0" y="511332"/>
              <a:ext cx="600734" cy="0"/>
            </a:xfrm>
            <a:prstGeom prst="line">
              <a:avLst/>
            </a:prstGeom>
            <a:ln w="63500" cap="rnd">
              <a:solidFill>
                <a:srgbClr val="704430"/>
              </a:solidFill>
              <a:prstDash val="solid"/>
              <a:headEnd type="none" w="sm" len="sm"/>
              <a:tailEnd type="none" w="sm" len="sm"/>
            </a:ln>
          </p:spPr>
          <p:txBody>
            <a:bodyPr/>
            <a:lstStyle/>
            <a:p>
              <a:endParaRPr lang="en-US"/>
            </a:p>
          </p:txBody>
        </p:sp>
      </p:grpSp>
      <p:sp>
        <p:nvSpPr>
          <p:cNvPr id="21" name="Freeform 21"/>
          <p:cNvSpPr/>
          <p:nvPr/>
        </p:nvSpPr>
        <p:spPr>
          <a:xfrm>
            <a:off x="14909889" y="2582965"/>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2" name="Group 22"/>
          <p:cNvGrpSpPr/>
          <p:nvPr/>
        </p:nvGrpSpPr>
        <p:grpSpPr>
          <a:xfrm>
            <a:off x="7148639" y="2807818"/>
            <a:ext cx="450550" cy="431124"/>
            <a:chOff x="0" y="0"/>
            <a:chExt cx="600734" cy="574832"/>
          </a:xfrm>
        </p:grpSpPr>
        <p:sp>
          <p:nvSpPr>
            <p:cNvPr id="23" name="AutoShape 23"/>
            <p:cNvSpPr/>
            <p:nvPr/>
          </p:nvSpPr>
          <p:spPr>
            <a:xfrm>
              <a:off x="0" y="0"/>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4" name="AutoShape 24"/>
            <p:cNvSpPr/>
            <p:nvPr/>
          </p:nvSpPr>
          <p:spPr>
            <a:xfrm>
              <a:off x="0" y="255666"/>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5" name="AutoShape 25"/>
            <p:cNvSpPr/>
            <p:nvPr/>
          </p:nvSpPr>
          <p:spPr>
            <a:xfrm>
              <a:off x="0" y="511332"/>
              <a:ext cx="600734" cy="0"/>
            </a:xfrm>
            <a:prstGeom prst="line">
              <a:avLst/>
            </a:prstGeom>
            <a:ln w="63500" cap="rnd">
              <a:solidFill>
                <a:srgbClr val="704430"/>
              </a:solidFill>
              <a:prstDash val="solid"/>
              <a:headEnd type="none" w="sm" len="sm"/>
              <a:tailEnd type="none" w="sm" len="sm"/>
            </a:ln>
          </p:spPr>
          <p:txBody>
            <a:bodyPr/>
            <a:lstStyle/>
            <a:p>
              <a:endParaRPr lang="en-US"/>
            </a:p>
          </p:txBody>
        </p:sp>
      </p:grpSp>
      <p:sp>
        <p:nvSpPr>
          <p:cNvPr id="26" name="Freeform 26"/>
          <p:cNvSpPr/>
          <p:nvPr/>
        </p:nvSpPr>
        <p:spPr>
          <a:xfrm>
            <a:off x="5950200" y="2622353"/>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7" name="Group 27"/>
          <p:cNvGrpSpPr/>
          <p:nvPr/>
        </p:nvGrpSpPr>
        <p:grpSpPr>
          <a:xfrm>
            <a:off x="9927049" y="3657171"/>
            <a:ext cx="6845438" cy="2517732"/>
            <a:chOff x="0" y="0"/>
            <a:chExt cx="1802914" cy="663106"/>
          </a:xfrm>
        </p:grpSpPr>
        <p:sp>
          <p:nvSpPr>
            <p:cNvPr id="28" name="Freeform 28"/>
            <p:cNvSpPr/>
            <p:nvPr/>
          </p:nvSpPr>
          <p:spPr>
            <a:xfrm>
              <a:off x="0" y="0"/>
              <a:ext cx="1802914" cy="663106"/>
            </a:xfrm>
            <a:custGeom>
              <a:avLst/>
              <a:gdLst/>
              <a:ahLst/>
              <a:cxnLst/>
              <a:rect l="l" t="t" r="r" b="b"/>
              <a:pathLst>
                <a:path w="1802914" h="663106">
                  <a:moveTo>
                    <a:pt x="57679" y="0"/>
                  </a:moveTo>
                  <a:lnTo>
                    <a:pt x="1745235" y="0"/>
                  </a:lnTo>
                  <a:cubicBezTo>
                    <a:pt x="1777090" y="0"/>
                    <a:pt x="1802914" y="25824"/>
                    <a:pt x="1802914" y="57679"/>
                  </a:cubicBezTo>
                  <a:lnTo>
                    <a:pt x="1802914" y="605427"/>
                  </a:lnTo>
                  <a:cubicBezTo>
                    <a:pt x="1802914" y="637283"/>
                    <a:pt x="1777090" y="663106"/>
                    <a:pt x="1745235" y="663106"/>
                  </a:cubicBezTo>
                  <a:lnTo>
                    <a:pt x="57679" y="663106"/>
                  </a:lnTo>
                  <a:cubicBezTo>
                    <a:pt x="25824" y="663106"/>
                    <a:pt x="0" y="637283"/>
                    <a:pt x="0" y="605427"/>
                  </a:cubicBezTo>
                  <a:lnTo>
                    <a:pt x="0" y="57679"/>
                  </a:lnTo>
                  <a:cubicBezTo>
                    <a:pt x="0" y="25824"/>
                    <a:pt x="25824" y="0"/>
                    <a:pt x="57679" y="0"/>
                  </a:cubicBezTo>
                  <a:close/>
                </a:path>
              </a:pathLst>
            </a:custGeom>
            <a:solidFill>
              <a:srgbClr val="D8A46F">
                <a:alpha val="17647"/>
              </a:srgbClr>
            </a:solidFill>
          </p:spPr>
          <p:txBody>
            <a:bodyPr/>
            <a:lstStyle/>
            <a:p>
              <a:endParaRPr lang="en-US"/>
            </a:p>
          </p:txBody>
        </p:sp>
        <p:sp>
          <p:nvSpPr>
            <p:cNvPr id="29" name="TextBox 29"/>
            <p:cNvSpPr txBox="1"/>
            <p:nvPr/>
          </p:nvSpPr>
          <p:spPr>
            <a:xfrm>
              <a:off x="0" y="-47625"/>
              <a:ext cx="1802914" cy="710731"/>
            </a:xfrm>
            <a:prstGeom prst="rect">
              <a:avLst/>
            </a:prstGeom>
          </p:spPr>
          <p:txBody>
            <a:bodyPr lIns="50800" tIns="50800" rIns="50800" bIns="50800" rtlCol="0" anchor="ctr"/>
            <a:lstStyle/>
            <a:p>
              <a:pPr algn="ctr">
                <a:lnSpc>
                  <a:spcPts val="3640"/>
                </a:lnSpc>
              </a:pPr>
              <a:endParaRPr/>
            </a:p>
          </p:txBody>
        </p:sp>
      </p:grpSp>
      <p:grpSp>
        <p:nvGrpSpPr>
          <p:cNvPr id="30" name="Group 30"/>
          <p:cNvGrpSpPr/>
          <p:nvPr/>
        </p:nvGrpSpPr>
        <p:grpSpPr>
          <a:xfrm>
            <a:off x="1085735" y="3657171"/>
            <a:ext cx="6845438" cy="2517732"/>
            <a:chOff x="0" y="0"/>
            <a:chExt cx="1802914" cy="663106"/>
          </a:xfrm>
        </p:grpSpPr>
        <p:sp>
          <p:nvSpPr>
            <p:cNvPr id="31" name="Freeform 31"/>
            <p:cNvSpPr/>
            <p:nvPr/>
          </p:nvSpPr>
          <p:spPr>
            <a:xfrm>
              <a:off x="0" y="0"/>
              <a:ext cx="1802914" cy="663106"/>
            </a:xfrm>
            <a:custGeom>
              <a:avLst/>
              <a:gdLst/>
              <a:ahLst/>
              <a:cxnLst/>
              <a:rect l="l" t="t" r="r" b="b"/>
              <a:pathLst>
                <a:path w="1802914" h="663106">
                  <a:moveTo>
                    <a:pt x="57679" y="0"/>
                  </a:moveTo>
                  <a:lnTo>
                    <a:pt x="1745235" y="0"/>
                  </a:lnTo>
                  <a:cubicBezTo>
                    <a:pt x="1777090" y="0"/>
                    <a:pt x="1802914" y="25824"/>
                    <a:pt x="1802914" y="57679"/>
                  </a:cubicBezTo>
                  <a:lnTo>
                    <a:pt x="1802914" y="605427"/>
                  </a:lnTo>
                  <a:cubicBezTo>
                    <a:pt x="1802914" y="637283"/>
                    <a:pt x="1777090" y="663106"/>
                    <a:pt x="1745235" y="663106"/>
                  </a:cubicBezTo>
                  <a:lnTo>
                    <a:pt x="57679" y="663106"/>
                  </a:lnTo>
                  <a:cubicBezTo>
                    <a:pt x="25824" y="663106"/>
                    <a:pt x="0" y="637283"/>
                    <a:pt x="0" y="605427"/>
                  </a:cubicBezTo>
                  <a:lnTo>
                    <a:pt x="0" y="57679"/>
                  </a:lnTo>
                  <a:cubicBezTo>
                    <a:pt x="0" y="25824"/>
                    <a:pt x="25824" y="0"/>
                    <a:pt x="57679" y="0"/>
                  </a:cubicBezTo>
                  <a:close/>
                </a:path>
              </a:pathLst>
            </a:custGeom>
            <a:solidFill>
              <a:srgbClr val="91B698"/>
            </a:solidFill>
          </p:spPr>
          <p:txBody>
            <a:bodyPr/>
            <a:lstStyle/>
            <a:p>
              <a:endParaRPr lang="en-US"/>
            </a:p>
          </p:txBody>
        </p:sp>
        <p:sp>
          <p:nvSpPr>
            <p:cNvPr id="32" name="TextBox 32"/>
            <p:cNvSpPr txBox="1"/>
            <p:nvPr/>
          </p:nvSpPr>
          <p:spPr>
            <a:xfrm>
              <a:off x="0" y="-47625"/>
              <a:ext cx="1802914" cy="710731"/>
            </a:xfrm>
            <a:prstGeom prst="rect">
              <a:avLst/>
            </a:prstGeom>
          </p:spPr>
          <p:txBody>
            <a:bodyPr lIns="50800" tIns="50800" rIns="50800" bIns="50800" rtlCol="0" anchor="ctr"/>
            <a:lstStyle/>
            <a:p>
              <a:pPr algn="ctr">
                <a:lnSpc>
                  <a:spcPts val="3640"/>
                </a:lnSpc>
              </a:pPr>
              <a:endParaRPr/>
            </a:p>
          </p:txBody>
        </p:sp>
      </p:grpSp>
      <p:sp>
        <p:nvSpPr>
          <p:cNvPr id="33" name="Freeform 33"/>
          <p:cNvSpPr/>
          <p:nvPr/>
        </p:nvSpPr>
        <p:spPr>
          <a:xfrm>
            <a:off x="2322579" y="3265441"/>
            <a:ext cx="4355286" cy="3266464"/>
          </a:xfrm>
          <a:custGeom>
            <a:avLst/>
            <a:gdLst/>
            <a:ahLst/>
            <a:cxnLst/>
            <a:rect l="l" t="t" r="r" b="b"/>
            <a:pathLst>
              <a:path w="4355286" h="3266464">
                <a:moveTo>
                  <a:pt x="0" y="0"/>
                </a:moveTo>
                <a:lnTo>
                  <a:pt x="4355286" y="0"/>
                </a:lnTo>
                <a:lnTo>
                  <a:pt x="4355286" y="3266465"/>
                </a:lnTo>
                <a:lnTo>
                  <a:pt x="0" y="3266465"/>
                </a:lnTo>
                <a:lnTo>
                  <a:pt x="0" y="0"/>
                </a:lnTo>
                <a:close/>
              </a:path>
            </a:pathLst>
          </a:custGeom>
          <a:blipFill>
            <a:blip r:embed="rId7"/>
            <a:stretch>
              <a:fillRect/>
            </a:stretch>
          </a:blipFill>
        </p:spPr>
        <p:txBody>
          <a:bodyPr/>
          <a:lstStyle/>
          <a:p>
            <a:endParaRPr lang="en-US"/>
          </a:p>
        </p:txBody>
      </p:sp>
      <p:sp>
        <p:nvSpPr>
          <p:cNvPr id="34" name="TextBox 34"/>
          <p:cNvSpPr txBox="1"/>
          <p:nvPr/>
        </p:nvSpPr>
        <p:spPr>
          <a:xfrm>
            <a:off x="10343115" y="2804813"/>
            <a:ext cx="3082207" cy="381000"/>
          </a:xfrm>
          <a:prstGeom prst="rect">
            <a:avLst/>
          </a:prstGeom>
        </p:spPr>
        <p:txBody>
          <a:bodyPr lIns="0" tIns="0" rIns="0" bIns="0" rtlCol="0" anchor="t">
            <a:spAutoFit/>
          </a:bodyPr>
          <a:lstStyle/>
          <a:p>
            <a:pPr algn="ctr">
              <a:lnSpc>
                <a:spcPts val="2999"/>
              </a:lnSpc>
            </a:pPr>
            <a:r>
              <a:rPr lang="en-US" sz="2999" b="1">
                <a:solidFill>
                  <a:srgbClr val="704430"/>
                </a:solidFill>
                <a:latin typeface="Nunito Bold"/>
                <a:ea typeface="Nunito Bold"/>
                <a:cs typeface="Nunito Bold"/>
                <a:sym typeface="Nunito Bold"/>
              </a:rPr>
              <a:t>IOS</a:t>
            </a:r>
          </a:p>
        </p:txBody>
      </p:sp>
      <p:sp>
        <p:nvSpPr>
          <p:cNvPr id="35" name="TextBox 35"/>
          <p:cNvSpPr txBox="1"/>
          <p:nvPr/>
        </p:nvSpPr>
        <p:spPr>
          <a:xfrm>
            <a:off x="1085735" y="2790526"/>
            <a:ext cx="3795248" cy="400050"/>
          </a:xfrm>
          <a:prstGeom prst="rect">
            <a:avLst/>
          </a:prstGeom>
        </p:spPr>
        <p:txBody>
          <a:bodyPr lIns="0" tIns="0" rIns="0" bIns="0" rtlCol="0" anchor="t">
            <a:spAutoFit/>
          </a:bodyPr>
          <a:lstStyle/>
          <a:p>
            <a:pPr algn="ctr">
              <a:lnSpc>
                <a:spcPts val="3000"/>
              </a:lnSpc>
            </a:pPr>
            <a:r>
              <a:rPr lang="en-US" sz="3000" b="1">
                <a:solidFill>
                  <a:srgbClr val="704430"/>
                </a:solidFill>
                <a:latin typeface="Nunito Bold"/>
                <a:ea typeface="Nunito Bold"/>
                <a:cs typeface="Nunito Bold"/>
                <a:sym typeface="Nunito Bold"/>
              </a:rPr>
              <a:t>ANDROID</a:t>
            </a:r>
          </a:p>
        </p:txBody>
      </p:sp>
      <p:sp>
        <p:nvSpPr>
          <p:cNvPr id="36" name="TextBox 36"/>
          <p:cNvSpPr txBox="1"/>
          <p:nvPr/>
        </p:nvSpPr>
        <p:spPr>
          <a:xfrm>
            <a:off x="9927049" y="6484281"/>
            <a:ext cx="6828975" cy="1810385"/>
          </a:xfrm>
          <a:prstGeom prst="rect">
            <a:avLst/>
          </a:prstGeom>
        </p:spPr>
        <p:txBody>
          <a:bodyPr lIns="0" tIns="0" rIns="0" bIns="0" rtlCol="0" anchor="t">
            <a:spAutoFit/>
          </a:bodyPr>
          <a:lstStyle/>
          <a:p>
            <a:pPr algn="just">
              <a:lnSpc>
                <a:spcPts val="3640"/>
              </a:lnSpc>
            </a:pPr>
            <a:r>
              <a:rPr lang="en-US" sz="2600" b="1">
                <a:solidFill>
                  <a:srgbClr val="704430"/>
                </a:solidFill>
                <a:latin typeface="Nunito Bold"/>
                <a:ea typeface="Nunito Bold"/>
                <a:cs typeface="Nunito Bold"/>
                <a:sym typeface="Nunito Bold"/>
              </a:rPr>
              <a:t>Apple’s</a:t>
            </a:r>
            <a:r>
              <a:rPr lang="en-US" sz="2600">
                <a:solidFill>
                  <a:srgbClr val="704430"/>
                </a:solidFill>
                <a:latin typeface="Nunito"/>
                <a:ea typeface="Nunito"/>
                <a:cs typeface="Nunito"/>
                <a:sym typeface="Nunito"/>
              </a:rPr>
              <a:t> mobile operating system for </a:t>
            </a:r>
            <a:r>
              <a:rPr lang="en-US" sz="2600" b="1">
                <a:solidFill>
                  <a:srgbClr val="704430"/>
                </a:solidFill>
                <a:latin typeface="Nunito Bold"/>
                <a:ea typeface="Nunito Bold"/>
                <a:cs typeface="Nunito Bold"/>
                <a:sym typeface="Nunito Bold"/>
              </a:rPr>
              <a:t>iPhone</a:t>
            </a:r>
            <a:r>
              <a:rPr lang="en-US" sz="2600">
                <a:solidFill>
                  <a:srgbClr val="704430"/>
                </a:solidFill>
                <a:latin typeface="Nunito"/>
                <a:ea typeface="Nunito"/>
                <a:cs typeface="Nunito"/>
                <a:sym typeface="Nunito"/>
              </a:rPr>
              <a:t>, </a:t>
            </a:r>
            <a:r>
              <a:rPr lang="en-US" sz="2600" b="1">
                <a:solidFill>
                  <a:srgbClr val="704430"/>
                </a:solidFill>
                <a:latin typeface="Nunito Bold"/>
                <a:ea typeface="Nunito Bold"/>
                <a:cs typeface="Nunito Bold"/>
                <a:sym typeface="Nunito Bold"/>
              </a:rPr>
              <a:t>iPad</a:t>
            </a:r>
            <a:r>
              <a:rPr lang="en-US" sz="2600">
                <a:solidFill>
                  <a:srgbClr val="704430"/>
                </a:solidFill>
                <a:latin typeface="Nunito"/>
                <a:ea typeface="Nunito"/>
                <a:cs typeface="Nunito"/>
                <a:sym typeface="Nunito"/>
              </a:rPr>
              <a:t>, and </a:t>
            </a:r>
            <a:r>
              <a:rPr lang="en-US" sz="2600" b="1">
                <a:solidFill>
                  <a:srgbClr val="704430"/>
                </a:solidFill>
                <a:latin typeface="Nunito Bold"/>
                <a:ea typeface="Nunito Bold"/>
                <a:cs typeface="Nunito Bold"/>
                <a:sym typeface="Nunito Bold"/>
              </a:rPr>
              <a:t>iPod Touch</a:t>
            </a:r>
            <a:r>
              <a:rPr lang="en-US" sz="2600">
                <a:solidFill>
                  <a:srgbClr val="704430"/>
                </a:solidFill>
                <a:latin typeface="Nunito"/>
                <a:ea typeface="Nunito"/>
                <a:cs typeface="Nunito"/>
                <a:sym typeface="Nunito"/>
              </a:rPr>
              <a:t>. </a:t>
            </a:r>
            <a:r>
              <a:rPr lang="en-US" sz="2600" u="sng">
                <a:solidFill>
                  <a:srgbClr val="704430"/>
                </a:solidFill>
                <a:latin typeface="Nunito"/>
                <a:ea typeface="Nunito"/>
                <a:cs typeface="Nunito"/>
                <a:sym typeface="Nunito"/>
              </a:rPr>
              <a:t>It’s known for its security, efficiency, and tight integration with Apple’s hardware and ecosystem</a:t>
            </a:r>
            <a:r>
              <a:rPr lang="en-US" sz="2600">
                <a:solidFill>
                  <a:srgbClr val="704430"/>
                </a:solidFill>
                <a:latin typeface="Nunito"/>
                <a:ea typeface="Nunito"/>
                <a:cs typeface="Nunito"/>
                <a:sym typeface="Nunito"/>
              </a:rPr>
              <a:t>.</a:t>
            </a:r>
          </a:p>
        </p:txBody>
      </p:sp>
      <p:sp>
        <p:nvSpPr>
          <p:cNvPr id="37" name="TextBox 37"/>
          <p:cNvSpPr txBox="1"/>
          <p:nvPr/>
        </p:nvSpPr>
        <p:spPr>
          <a:xfrm>
            <a:off x="1085735" y="6484281"/>
            <a:ext cx="6828975" cy="2267585"/>
          </a:xfrm>
          <a:prstGeom prst="rect">
            <a:avLst/>
          </a:prstGeom>
        </p:spPr>
        <p:txBody>
          <a:bodyPr lIns="0" tIns="0" rIns="0" bIns="0" rtlCol="0" anchor="t">
            <a:spAutoFit/>
          </a:bodyPr>
          <a:lstStyle/>
          <a:p>
            <a:pPr algn="just">
              <a:lnSpc>
                <a:spcPts val="3640"/>
              </a:lnSpc>
            </a:pPr>
            <a:r>
              <a:rPr lang="en-US" sz="2600">
                <a:solidFill>
                  <a:srgbClr val="704430"/>
                </a:solidFill>
                <a:latin typeface="Nunito"/>
                <a:ea typeface="Nunito"/>
                <a:cs typeface="Nunito"/>
                <a:sym typeface="Nunito"/>
              </a:rPr>
              <a:t>A </a:t>
            </a:r>
            <a:r>
              <a:rPr lang="en-US" sz="2600" b="1">
                <a:solidFill>
                  <a:srgbClr val="704430"/>
                </a:solidFill>
                <a:latin typeface="Nunito Bold"/>
                <a:ea typeface="Nunito Bold"/>
                <a:cs typeface="Nunito Bold"/>
                <a:sym typeface="Nunito Bold"/>
              </a:rPr>
              <a:t>mobile operating system</a:t>
            </a:r>
            <a:r>
              <a:rPr lang="en-US" sz="2600">
                <a:solidFill>
                  <a:srgbClr val="704430"/>
                </a:solidFill>
                <a:latin typeface="Nunito"/>
                <a:ea typeface="Nunito"/>
                <a:cs typeface="Nunito"/>
                <a:sym typeface="Nunito"/>
              </a:rPr>
              <a:t> developed by </a:t>
            </a:r>
            <a:r>
              <a:rPr lang="en-US" sz="2600" b="1">
                <a:solidFill>
                  <a:srgbClr val="704430"/>
                </a:solidFill>
                <a:latin typeface="Nunito Bold"/>
                <a:ea typeface="Nunito Bold"/>
                <a:cs typeface="Nunito Bold"/>
                <a:sym typeface="Nunito Bold"/>
              </a:rPr>
              <a:t>Google</a:t>
            </a:r>
            <a:r>
              <a:rPr lang="en-US" sz="2600">
                <a:solidFill>
                  <a:srgbClr val="704430"/>
                </a:solidFill>
                <a:latin typeface="Nunito"/>
                <a:ea typeface="Nunito"/>
                <a:cs typeface="Nunito"/>
                <a:sym typeface="Nunito"/>
              </a:rPr>
              <a:t>, primarily used in smartphones, tablets, and other smart devices. </a:t>
            </a:r>
            <a:r>
              <a:rPr lang="en-US" sz="2600" u="sng">
                <a:solidFill>
                  <a:srgbClr val="704430"/>
                </a:solidFill>
                <a:latin typeface="Nunito"/>
                <a:ea typeface="Nunito"/>
                <a:cs typeface="Nunito"/>
                <a:sym typeface="Nunito"/>
              </a:rPr>
              <a:t>It’s known for its wide app ecosystem and customizable user interface</a:t>
            </a:r>
            <a:r>
              <a:rPr lang="en-US" sz="2600">
                <a:solidFill>
                  <a:srgbClr val="704430"/>
                </a:solidFill>
                <a:latin typeface="Nunito"/>
                <a:ea typeface="Nunito"/>
                <a:cs typeface="Nunito"/>
                <a:sym typeface="Nunito"/>
              </a:rPr>
              <a:t>.</a:t>
            </a:r>
          </a:p>
        </p:txBody>
      </p:sp>
      <p:sp>
        <p:nvSpPr>
          <p:cNvPr id="38" name="TextBox 38"/>
          <p:cNvSpPr txBox="1"/>
          <p:nvPr/>
        </p:nvSpPr>
        <p:spPr>
          <a:xfrm>
            <a:off x="597434" y="356092"/>
            <a:ext cx="16661866" cy="1304925"/>
          </a:xfrm>
          <a:prstGeom prst="rect">
            <a:avLst/>
          </a:prstGeom>
        </p:spPr>
        <p:txBody>
          <a:bodyPr lIns="0" tIns="0" rIns="0" bIns="0" rtlCol="0" anchor="t">
            <a:spAutoFit/>
          </a:bodyPr>
          <a:lstStyle/>
          <a:p>
            <a:pPr algn="ctr">
              <a:lnSpc>
                <a:spcPts val="9900"/>
              </a:lnSpc>
            </a:pPr>
            <a:r>
              <a:rPr lang="en-US" sz="9000" spc="-270">
                <a:solidFill>
                  <a:srgbClr val="704430"/>
                </a:solidFill>
                <a:latin typeface="Marykate"/>
                <a:ea typeface="Marykate"/>
                <a:cs typeface="Marykate"/>
                <a:sym typeface="Marykate"/>
              </a:rPr>
              <a:t>Examples of Common Operation Systems (OS):</a:t>
            </a:r>
          </a:p>
        </p:txBody>
      </p:sp>
      <p:sp>
        <p:nvSpPr>
          <p:cNvPr id="39" name="Freeform 39"/>
          <p:cNvSpPr/>
          <p:nvPr/>
        </p:nvSpPr>
        <p:spPr>
          <a:xfrm>
            <a:off x="10740718" y="3431083"/>
            <a:ext cx="5218099" cy="2935181"/>
          </a:xfrm>
          <a:custGeom>
            <a:avLst/>
            <a:gdLst/>
            <a:ahLst/>
            <a:cxnLst/>
            <a:rect l="l" t="t" r="r" b="b"/>
            <a:pathLst>
              <a:path w="5218099" h="2935181">
                <a:moveTo>
                  <a:pt x="0" y="0"/>
                </a:moveTo>
                <a:lnTo>
                  <a:pt x="5218100" y="0"/>
                </a:lnTo>
                <a:lnTo>
                  <a:pt x="5218100" y="2935181"/>
                </a:lnTo>
                <a:lnTo>
                  <a:pt x="0" y="2935181"/>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800663" y="2003917"/>
            <a:ext cx="5435227" cy="7829520"/>
            <a:chOff x="0" y="0"/>
            <a:chExt cx="1570252" cy="2261969"/>
          </a:xfrm>
        </p:grpSpPr>
        <p:sp>
          <p:nvSpPr>
            <p:cNvPr id="4" name="Freeform 4"/>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5" name="Freeform 5"/>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FFF3ED"/>
            </a:solidFill>
          </p:spPr>
          <p:txBody>
            <a:bodyPr/>
            <a:lstStyle/>
            <a:p>
              <a:endParaRPr lang="en-US"/>
            </a:p>
          </p:txBody>
        </p:sp>
        <p:sp>
          <p:nvSpPr>
            <p:cNvPr id="6" name="Freeform 6"/>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7" name="Group 7"/>
          <p:cNvGrpSpPr/>
          <p:nvPr/>
        </p:nvGrpSpPr>
        <p:grpSpPr>
          <a:xfrm>
            <a:off x="12052114" y="2003917"/>
            <a:ext cx="5435227" cy="7829520"/>
            <a:chOff x="0" y="0"/>
            <a:chExt cx="1570252" cy="2261969"/>
          </a:xfrm>
        </p:grpSpPr>
        <p:sp>
          <p:nvSpPr>
            <p:cNvPr id="8" name="Freeform 8"/>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9" name="Freeform 9"/>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FFF3ED"/>
            </a:solidFill>
          </p:spPr>
          <p:txBody>
            <a:bodyPr/>
            <a:lstStyle/>
            <a:p>
              <a:endParaRPr lang="en-US"/>
            </a:p>
          </p:txBody>
        </p:sp>
        <p:sp>
          <p:nvSpPr>
            <p:cNvPr id="10" name="Freeform 10"/>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11" name="Group 11"/>
          <p:cNvGrpSpPr/>
          <p:nvPr/>
        </p:nvGrpSpPr>
        <p:grpSpPr>
          <a:xfrm>
            <a:off x="6426386" y="2003917"/>
            <a:ext cx="5435227" cy="7829520"/>
            <a:chOff x="0" y="0"/>
            <a:chExt cx="1570252" cy="2261969"/>
          </a:xfrm>
        </p:grpSpPr>
        <p:sp>
          <p:nvSpPr>
            <p:cNvPr id="12" name="Freeform 12"/>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13" name="Freeform 13"/>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B9DDBF"/>
            </a:solidFill>
          </p:spPr>
          <p:txBody>
            <a:bodyPr/>
            <a:lstStyle/>
            <a:p>
              <a:endParaRPr lang="en-US"/>
            </a:p>
          </p:txBody>
        </p:sp>
        <p:sp>
          <p:nvSpPr>
            <p:cNvPr id="14" name="Freeform 14"/>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15" name="Group 15"/>
          <p:cNvGrpSpPr/>
          <p:nvPr/>
        </p:nvGrpSpPr>
        <p:grpSpPr>
          <a:xfrm>
            <a:off x="1154126" y="2368711"/>
            <a:ext cx="4618304" cy="823276"/>
            <a:chOff x="0" y="0"/>
            <a:chExt cx="10736290" cy="1913890"/>
          </a:xfrm>
        </p:grpSpPr>
        <p:sp>
          <p:nvSpPr>
            <p:cNvPr id="16" name="Freeform 16"/>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grpSp>
        <p:nvGrpSpPr>
          <p:cNvPr id="17" name="Group 17"/>
          <p:cNvGrpSpPr/>
          <p:nvPr/>
        </p:nvGrpSpPr>
        <p:grpSpPr>
          <a:xfrm>
            <a:off x="6779849" y="2368711"/>
            <a:ext cx="4618304" cy="823276"/>
            <a:chOff x="0" y="0"/>
            <a:chExt cx="10736290" cy="1913890"/>
          </a:xfrm>
        </p:grpSpPr>
        <p:sp>
          <p:nvSpPr>
            <p:cNvPr id="18" name="Freeform 18"/>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19" name="Freeform 19"/>
          <p:cNvSpPr/>
          <p:nvPr/>
        </p:nvSpPr>
        <p:spPr>
          <a:xfrm>
            <a:off x="5049569"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Freeform 20"/>
          <p:cNvSpPr/>
          <p:nvPr/>
        </p:nvSpPr>
        <p:spPr>
          <a:xfrm>
            <a:off x="10675292"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1" name="Group 21"/>
          <p:cNvGrpSpPr/>
          <p:nvPr/>
        </p:nvGrpSpPr>
        <p:grpSpPr>
          <a:xfrm>
            <a:off x="1293684" y="3372042"/>
            <a:ext cx="4339187" cy="1584302"/>
            <a:chOff x="0" y="0"/>
            <a:chExt cx="1142831" cy="417265"/>
          </a:xfrm>
        </p:grpSpPr>
        <p:sp>
          <p:nvSpPr>
            <p:cNvPr id="22" name="Freeform 22"/>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3" name="TextBox 23"/>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grpSp>
        <p:nvGrpSpPr>
          <p:cNvPr id="24" name="Group 24"/>
          <p:cNvGrpSpPr/>
          <p:nvPr/>
        </p:nvGrpSpPr>
        <p:grpSpPr>
          <a:xfrm>
            <a:off x="6919407" y="3380571"/>
            <a:ext cx="4339187" cy="1508700"/>
            <a:chOff x="0" y="0"/>
            <a:chExt cx="1142831" cy="397353"/>
          </a:xfrm>
        </p:grpSpPr>
        <p:sp>
          <p:nvSpPr>
            <p:cNvPr id="25" name="Freeform 25"/>
            <p:cNvSpPr/>
            <p:nvPr/>
          </p:nvSpPr>
          <p:spPr>
            <a:xfrm>
              <a:off x="0" y="0"/>
              <a:ext cx="1142831" cy="397353"/>
            </a:xfrm>
            <a:custGeom>
              <a:avLst/>
              <a:gdLst/>
              <a:ahLst/>
              <a:cxnLst/>
              <a:rect l="l" t="t" r="r" b="b"/>
              <a:pathLst>
                <a:path w="1142831" h="397353">
                  <a:moveTo>
                    <a:pt x="90994" y="0"/>
                  </a:moveTo>
                  <a:lnTo>
                    <a:pt x="1051838" y="0"/>
                  </a:lnTo>
                  <a:cubicBezTo>
                    <a:pt x="1075971" y="0"/>
                    <a:pt x="1099115" y="9587"/>
                    <a:pt x="1116180" y="26651"/>
                  </a:cubicBezTo>
                  <a:cubicBezTo>
                    <a:pt x="1133244" y="43716"/>
                    <a:pt x="1142831" y="66861"/>
                    <a:pt x="1142831" y="90994"/>
                  </a:cubicBezTo>
                  <a:lnTo>
                    <a:pt x="1142831" y="306359"/>
                  </a:lnTo>
                  <a:cubicBezTo>
                    <a:pt x="1142831" y="356614"/>
                    <a:pt x="1102092" y="397353"/>
                    <a:pt x="1051838" y="397353"/>
                  </a:cubicBezTo>
                  <a:lnTo>
                    <a:pt x="90994" y="397353"/>
                  </a:lnTo>
                  <a:cubicBezTo>
                    <a:pt x="40739" y="397353"/>
                    <a:pt x="0" y="356614"/>
                    <a:pt x="0" y="306359"/>
                  </a:cubicBezTo>
                  <a:lnTo>
                    <a:pt x="0" y="90994"/>
                  </a:lnTo>
                  <a:cubicBezTo>
                    <a:pt x="0" y="40739"/>
                    <a:pt x="40739" y="0"/>
                    <a:pt x="90994" y="0"/>
                  </a:cubicBezTo>
                  <a:close/>
                </a:path>
              </a:pathLst>
            </a:custGeom>
            <a:solidFill>
              <a:srgbClr val="91B698"/>
            </a:solidFill>
          </p:spPr>
          <p:txBody>
            <a:bodyPr/>
            <a:lstStyle/>
            <a:p>
              <a:endParaRPr lang="en-US"/>
            </a:p>
          </p:txBody>
        </p:sp>
        <p:sp>
          <p:nvSpPr>
            <p:cNvPr id="26" name="TextBox 26"/>
            <p:cNvSpPr txBox="1"/>
            <p:nvPr/>
          </p:nvSpPr>
          <p:spPr>
            <a:xfrm>
              <a:off x="0" y="-47625"/>
              <a:ext cx="1142831" cy="444978"/>
            </a:xfrm>
            <a:prstGeom prst="rect">
              <a:avLst/>
            </a:prstGeom>
          </p:spPr>
          <p:txBody>
            <a:bodyPr lIns="50800" tIns="50800" rIns="50800" bIns="50800" rtlCol="0" anchor="ctr"/>
            <a:lstStyle/>
            <a:p>
              <a:pPr algn="ctr">
                <a:lnSpc>
                  <a:spcPts val="3640"/>
                </a:lnSpc>
              </a:pPr>
              <a:endParaRPr/>
            </a:p>
          </p:txBody>
        </p:sp>
      </p:grpSp>
      <p:grpSp>
        <p:nvGrpSpPr>
          <p:cNvPr id="27" name="Group 27"/>
          <p:cNvGrpSpPr/>
          <p:nvPr/>
        </p:nvGrpSpPr>
        <p:grpSpPr>
          <a:xfrm>
            <a:off x="12607502" y="3381484"/>
            <a:ext cx="4339187" cy="1584302"/>
            <a:chOff x="0" y="0"/>
            <a:chExt cx="1142831" cy="417265"/>
          </a:xfrm>
        </p:grpSpPr>
        <p:sp>
          <p:nvSpPr>
            <p:cNvPr id="28" name="Freeform 28"/>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9" name="TextBox 29"/>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grpSp>
        <p:nvGrpSpPr>
          <p:cNvPr id="30" name="Group 30"/>
          <p:cNvGrpSpPr/>
          <p:nvPr/>
        </p:nvGrpSpPr>
        <p:grpSpPr>
          <a:xfrm>
            <a:off x="12412945" y="2402177"/>
            <a:ext cx="4618304" cy="823276"/>
            <a:chOff x="0" y="0"/>
            <a:chExt cx="6157738" cy="1097701"/>
          </a:xfrm>
        </p:grpSpPr>
        <p:grpSp>
          <p:nvGrpSpPr>
            <p:cNvPr id="31" name="Group 31"/>
            <p:cNvGrpSpPr/>
            <p:nvPr/>
          </p:nvGrpSpPr>
          <p:grpSpPr>
            <a:xfrm>
              <a:off x="0" y="0"/>
              <a:ext cx="6157738" cy="1097701"/>
              <a:chOff x="0" y="0"/>
              <a:chExt cx="10736290" cy="1913890"/>
            </a:xfrm>
          </p:grpSpPr>
          <p:sp>
            <p:nvSpPr>
              <p:cNvPr id="32" name="Freeform 32"/>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33" name="Freeform 33"/>
            <p:cNvSpPr/>
            <p:nvPr/>
          </p:nvSpPr>
          <p:spPr>
            <a:xfrm>
              <a:off x="5193924" y="253015"/>
              <a:ext cx="448649" cy="508384"/>
            </a:xfrm>
            <a:custGeom>
              <a:avLst/>
              <a:gdLst/>
              <a:ahLst/>
              <a:cxnLst/>
              <a:rect l="l" t="t" r="r" b="b"/>
              <a:pathLst>
                <a:path w="448649" h="508384">
                  <a:moveTo>
                    <a:pt x="0" y="0"/>
                  </a:moveTo>
                  <a:lnTo>
                    <a:pt x="448649" y="0"/>
                  </a:lnTo>
                  <a:lnTo>
                    <a:pt x="448649" y="508384"/>
                  </a:lnTo>
                  <a:lnTo>
                    <a:pt x="0" y="508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4" name="TextBox 34"/>
            <p:cNvSpPr txBox="1"/>
            <p:nvPr/>
          </p:nvSpPr>
          <p:spPr>
            <a:xfrm>
              <a:off x="576707" y="275433"/>
              <a:ext cx="4109609" cy="530224"/>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COBOL</a:t>
              </a:r>
            </a:p>
          </p:txBody>
        </p:sp>
      </p:grpSp>
      <p:sp>
        <p:nvSpPr>
          <p:cNvPr id="35" name="Freeform 35"/>
          <p:cNvSpPr/>
          <p:nvPr/>
        </p:nvSpPr>
        <p:spPr>
          <a:xfrm>
            <a:off x="2009940" y="3517341"/>
            <a:ext cx="1117820" cy="1235160"/>
          </a:xfrm>
          <a:custGeom>
            <a:avLst/>
            <a:gdLst/>
            <a:ahLst/>
            <a:cxnLst/>
            <a:rect l="l" t="t" r="r" b="b"/>
            <a:pathLst>
              <a:path w="1117820" h="1235160">
                <a:moveTo>
                  <a:pt x="0" y="0"/>
                </a:moveTo>
                <a:lnTo>
                  <a:pt x="1117819" y="0"/>
                </a:lnTo>
                <a:lnTo>
                  <a:pt x="1117819" y="1235160"/>
                </a:lnTo>
                <a:lnTo>
                  <a:pt x="0" y="1235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Freeform 36"/>
          <p:cNvSpPr/>
          <p:nvPr/>
        </p:nvSpPr>
        <p:spPr>
          <a:xfrm>
            <a:off x="3695165" y="3483254"/>
            <a:ext cx="1151674" cy="1303335"/>
          </a:xfrm>
          <a:custGeom>
            <a:avLst/>
            <a:gdLst/>
            <a:ahLst/>
            <a:cxnLst/>
            <a:rect l="l" t="t" r="r" b="b"/>
            <a:pathLst>
              <a:path w="1151674" h="1303335">
                <a:moveTo>
                  <a:pt x="0" y="0"/>
                </a:moveTo>
                <a:lnTo>
                  <a:pt x="1151674" y="0"/>
                </a:lnTo>
                <a:lnTo>
                  <a:pt x="1151674" y="1303334"/>
                </a:lnTo>
                <a:lnTo>
                  <a:pt x="0" y="1303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7" name="Freeform 37"/>
          <p:cNvSpPr/>
          <p:nvPr/>
        </p:nvSpPr>
        <p:spPr>
          <a:xfrm>
            <a:off x="8439375" y="3454873"/>
            <a:ext cx="1299252" cy="1297628"/>
          </a:xfrm>
          <a:custGeom>
            <a:avLst/>
            <a:gdLst/>
            <a:ahLst/>
            <a:cxnLst/>
            <a:rect l="l" t="t" r="r" b="b"/>
            <a:pathLst>
              <a:path w="1299252" h="1297628">
                <a:moveTo>
                  <a:pt x="0" y="0"/>
                </a:moveTo>
                <a:lnTo>
                  <a:pt x="1299252" y="0"/>
                </a:lnTo>
                <a:lnTo>
                  <a:pt x="1299252" y="1297628"/>
                </a:lnTo>
                <a:lnTo>
                  <a:pt x="0" y="12976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8" name="TextBox 38"/>
          <p:cNvSpPr txBox="1"/>
          <p:nvPr/>
        </p:nvSpPr>
        <p:spPr>
          <a:xfrm>
            <a:off x="6996114" y="5222646"/>
            <a:ext cx="4185773" cy="2557780"/>
          </a:xfrm>
          <a:prstGeom prst="rect">
            <a:avLst/>
          </a:prstGeom>
        </p:spPr>
        <p:txBody>
          <a:bodyPr lIns="0" tIns="0" rIns="0" bIns="0" rtlCol="0" anchor="t">
            <a:spAutoFit/>
          </a:bodyPr>
          <a:lstStyle/>
          <a:p>
            <a:pPr algn="just">
              <a:lnSpc>
                <a:spcPts val="3380"/>
              </a:lnSpc>
            </a:pPr>
            <a:r>
              <a:rPr lang="en-US" sz="2600" b="1">
                <a:solidFill>
                  <a:srgbClr val="704430"/>
                </a:solidFill>
                <a:latin typeface="Nunito Bold"/>
                <a:ea typeface="Nunito Bold"/>
                <a:cs typeface="Nunito Bold"/>
                <a:sym typeface="Nunito Bold"/>
              </a:rPr>
              <a:t>FORmula TRANslator</a:t>
            </a:r>
            <a:r>
              <a:rPr lang="en-US" sz="2600">
                <a:solidFill>
                  <a:srgbClr val="704430"/>
                </a:solidFill>
                <a:latin typeface="Nunito"/>
                <a:ea typeface="Nunito"/>
                <a:cs typeface="Nunito"/>
                <a:sym typeface="Nunito"/>
              </a:rPr>
              <a:t> was the </a:t>
            </a:r>
            <a:r>
              <a:rPr lang="en-US" sz="2600" b="1">
                <a:solidFill>
                  <a:srgbClr val="704430"/>
                </a:solidFill>
                <a:latin typeface="Nunito Bold"/>
                <a:ea typeface="Nunito Bold"/>
                <a:cs typeface="Nunito Bold"/>
                <a:sym typeface="Nunito Bold"/>
              </a:rPr>
              <a:t>first high-level programming language</a:t>
            </a:r>
            <a:r>
              <a:rPr lang="en-US" sz="2600">
                <a:solidFill>
                  <a:srgbClr val="704430"/>
                </a:solidFill>
                <a:latin typeface="Nunito"/>
                <a:ea typeface="Nunito"/>
                <a:cs typeface="Nunito"/>
                <a:sym typeface="Nunito"/>
              </a:rPr>
              <a:t>. It was designed in the </a:t>
            </a:r>
            <a:r>
              <a:rPr lang="en-US" sz="2600" b="1">
                <a:solidFill>
                  <a:srgbClr val="704430"/>
                </a:solidFill>
                <a:latin typeface="Nunito Bold"/>
                <a:ea typeface="Nunito Bold"/>
                <a:cs typeface="Nunito Bold"/>
                <a:sym typeface="Nunito Bold"/>
              </a:rPr>
              <a:t>1950s</a:t>
            </a:r>
            <a:r>
              <a:rPr lang="en-US" sz="2600">
                <a:solidFill>
                  <a:srgbClr val="704430"/>
                </a:solidFill>
                <a:latin typeface="Nunito"/>
                <a:ea typeface="Nunito"/>
                <a:cs typeface="Nunito"/>
                <a:sym typeface="Nunito"/>
              </a:rPr>
              <a:t> </a:t>
            </a:r>
            <a:r>
              <a:rPr lang="en-US" sz="2600" u="sng">
                <a:solidFill>
                  <a:srgbClr val="704430"/>
                </a:solidFill>
                <a:latin typeface="Nunito"/>
                <a:ea typeface="Nunito"/>
                <a:cs typeface="Nunito"/>
                <a:sym typeface="Nunito"/>
              </a:rPr>
              <a:t>for performing complex mathematical calculations.</a:t>
            </a:r>
          </a:p>
        </p:txBody>
      </p:sp>
      <p:sp>
        <p:nvSpPr>
          <p:cNvPr id="39" name="TextBox 39"/>
          <p:cNvSpPr txBox="1"/>
          <p:nvPr/>
        </p:nvSpPr>
        <p:spPr>
          <a:xfrm>
            <a:off x="1586656" y="2591954"/>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C &amp; C++</a:t>
            </a:r>
          </a:p>
        </p:txBody>
      </p:sp>
      <p:sp>
        <p:nvSpPr>
          <p:cNvPr id="40" name="TextBox 40"/>
          <p:cNvSpPr txBox="1"/>
          <p:nvPr/>
        </p:nvSpPr>
        <p:spPr>
          <a:xfrm>
            <a:off x="7212379" y="2651761"/>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FORTRAN</a:t>
            </a:r>
          </a:p>
        </p:txBody>
      </p:sp>
      <p:sp>
        <p:nvSpPr>
          <p:cNvPr id="41" name="TextBox 41"/>
          <p:cNvSpPr txBox="1"/>
          <p:nvPr/>
        </p:nvSpPr>
        <p:spPr>
          <a:xfrm>
            <a:off x="1425390" y="5222646"/>
            <a:ext cx="3960666" cy="3843655"/>
          </a:xfrm>
          <a:prstGeom prst="rect">
            <a:avLst/>
          </a:prstGeom>
        </p:spPr>
        <p:txBody>
          <a:bodyPr lIns="0" tIns="0" rIns="0" bIns="0" rtlCol="0" anchor="t">
            <a:spAutoFit/>
          </a:bodyPr>
          <a:lstStyle/>
          <a:p>
            <a:pPr algn="just">
              <a:lnSpc>
                <a:spcPts val="3380"/>
              </a:lnSpc>
            </a:pPr>
            <a:r>
              <a:rPr lang="en-US" sz="2600" b="1">
                <a:solidFill>
                  <a:srgbClr val="704430"/>
                </a:solidFill>
                <a:latin typeface="Nunito Bold"/>
                <a:ea typeface="Nunito Bold"/>
                <a:cs typeface="Nunito Bold"/>
                <a:sym typeface="Nunito Bold"/>
              </a:rPr>
              <a:t>C</a:t>
            </a:r>
            <a:r>
              <a:rPr lang="en-US" sz="2600">
                <a:solidFill>
                  <a:srgbClr val="704430"/>
                </a:solidFill>
                <a:latin typeface="Nunito"/>
                <a:ea typeface="Nunito"/>
                <a:cs typeface="Nunito"/>
                <a:sym typeface="Nunito"/>
              </a:rPr>
              <a:t> and </a:t>
            </a:r>
            <a:r>
              <a:rPr lang="en-US" sz="2600" b="1">
                <a:solidFill>
                  <a:srgbClr val="704430"/>
                </a:solidFill>
                <a:latin typeface="Nunito Bold"/>
                <a:ea typeface="Nunito Bold"/>
                <a:cs typeface="Nunito Bold"/>
                <a:sym typeface="Nunito Bold"/>
              </a:rPr>
              <a:t>C++</a:t>
            </a:r>
            <a:r>
              <a:rPr lang="en-US" sz="2600">
                <a:solidFill>
                  <a:srgbClr val="704430"/>
                </a:solidFill>
                <a:latin typeface="Nunito"/>
                <a:ea typeface="Nunito"/>
                <a:cs typeface="Nunito"/>
                <a:sym typeface="Nunito"/>
              </a:rPr>
              <a:t> (pronounced “c plus plus”) are </a:t>
            </a:r>
            <a:r>
              <a:rPr lang="en-US" sz="2600" u="sng">
                <a:solidFill>
                  <a:srgbClr val="704430"/>
                </a:solidFill>
                <a:latin typeface="Nunito"/>
                <a:ea typeface="Nunito"/>
                <a:cs typeface="Nunito"/>
                <a:sym typeface="Nunito"/>
              </a:rPr>
              <a:t>powerful, general-purpose languages</a:t>
            </a:r>
            <a:r>
              <a:rPr lang="en-US" sz="2600">
                <a:solidFill>
                  <a:srgbClr val="704430"/>
                </a:solidFill>
                <a:latin typeface="Nunito"/>
                <a:ea typeface="Nunito"/>
                <a:cs typeface="Nunito"/>
                <a:sym typeface="Nunito"/>
              </a:rPr>
              <a:t> developed at Bell Laboratories. The C language was created in </a:t>
            </a:r>
            <a:r>
              <a:rPr lang="en-US" sz="2600" b="1">
                <a:solidFill>
                  <a:srgbClr val="704430"/>
                </a:solidFill>
                <a:latin typeface="Nunito Bold"/>
                <a:ea typeface="Nunito Bold"/>
                <a:cs typeface="Nunito Bold"/>
                <a:sym typeface="Nunito Bold"/>
              </a:rPr>
              <a:t>1972</a:t>
            </a:r>
            <a:r>
              <a:rPr lang="en-US" sz="2600">
                <a:solidFill>
                  <a:srgbClr val="704430"/>
                </a:solidFill>
                <a:latin typeface="Nunito"/>
                <a:ea typeface="Nunito"/>
                <a:cs typeface="Nunito"/>
                <a:sym typeface="Nunito"/>
              </a:rPr>
              <a:t> and the C++ language was created in </a:t>
            </a:r>
            <a:r>
              <a:rPr lang="en-US" sz="2600" b="1">
                <a:solidFill>
                  <a:srgbClr val="704430"/>
                </a:solidFill>
                <a:latin typeface="Nunito Bold"/>
                <a:ea typeface="Nunito Bold"/>
                <a:cs typeface="Nunito Bold"/>
                <a:sym typeface="Nunito Bold"/>
              </a:rPr>
              <a:t>1983</a:t>
            </a:r>
          </a:p>
        </p:txBody>
      </p:sp>
      <p:sp>
        <p:nvSpPr>
          <p:cNvPr id="42" name="TextBox 42"/>
          <p:cNvSpPr txBox="1"/>
          <p:nvPr/>
        </p:nvSpPr>
        <p:spPr>
          <a:xfrm>
            <a:off x="12607502" y="5222646"/>
            <a:ext cx="4185773" cy="2129155"/>
          </a:xfrm>
          <a:prstGeom prst="rect">
            <a:avLst/>
          </a:prstGeom>
        </p:spPr>
        <p:txBody>
          <a:bodyPr lIns="0" tIns="0" rIns="0" bIns="0" rtlCol="0" anchor="t">
            <a:spAutoFit/>
          </a:bodyPr>
          <a:lstStyle/>
          <a:p>
            <a:pPr algn="just">
              <a:lnSpc>
                <a:spcPts val="3380"/>
              </a:lnSpc>
            </a:pPr>
            <a:r>
              <a:rPr lang="en-US" sz="2600" b="1">
                <a:solidFill>
                  <a:srgbClr val="704430"/>
                </a:solidFill>
                <a:latin typeface="Nunito Bold"/>
                <a:ea typeface="Nunito Bold"/>
                <a:cs typeface="Nunito Bold"/>
                <a:sym typeface="Nunito Bold"/>
              </a:rPr>
              <a:t>Common Business-Oriented Language </a:t>
            </a:r>
            <a:r>
              <a:rPr lang="en-US" sz="2600">
                <a:solidFill>
                  <a:srgbClr val="704430"/>
                </a:solidFill>
                <a:latin typeface="Nunito"/>
                <a:ea typeface="Nunito"/>
                <a:cs typeface="Nunito"/>
                <a:sym typeface="Nunito"/>
              </a:rPr>
              <a:t>was created in the </a:t>
            </a:r>
            <a:r>
              <a:rPr lang="en-US" sz="2600" b="1">
                <a:solidFill>
                  <a:srgbClr val="704430"/>
                </a:solidFill>
                <a:latin typeface="Nunito Bold"/>
                <a:ea typeface="Nunito Bold"/>
                <a:cs typeface="Nunito Bold"/>
                <a:sym typeface="Nunito Bold"/>
              </a:rPr>
              <a:t>1950s</a:t>
            </a:r>
            <a:r>
              <a:rPr lang="en-US" sz="2600">
                <a:solidFill>
                  <a:srgbClr val="704430"/>
                </a:solidFill>
                <a:latin typeface="Nunito"/>
                <a:ea typeface="Nunito"/>
                <a:cs typeface="Nunito"/>
                <a:sym typeface="Nunito"/>
              </a:rPr>
              <a:t>, and was </a:t>
            </a:r>
            <a:r>
              <a:rPr lang="en-US" sz="2600" b="1">
                <a:solidFill>
                  <a:srgbClr val="704430"/>
                </a:solidFill>
                <a:latin typeface="Nunito Bold"/>
                <a:ea typeface="Nunito Bold"/>
                <a:cs typeface="Nunito Bold"/>
                <a:sym typeface="Nunito Bold"/>
              </a:rPr>
              <a:t>designed for business applications</a:t>
            </a:r>
            <a:r>
              <a:rPr lang="en-US" sz="2600">
                <a:solidFill>
                  <a:srgbClr val="704430"/>
                </a:solidFill>
                <a:latin typeface="Nunito"/>
                <a:ea typeface="Nunito"/>
                <a:cs typeface="Nunito"/>
                <a:sym typeface="Nunito"/>
              </a:rPr>
              <a:t>.</a:t>
            </a:r>
          </a:p>
        </p:txBody>
      </p:sp>
      <p:sp>
        <p:nvSpPr>
          <p:cNvPr id="43" name="TextBox 43"/>
          <p:cNvSpPr txBox="1"/>
          <p:nvPr/>
        </p:nvSpPr>
        <p:spPr>
          <a:xfrm>
            <a:off x="597434" y="356092"/>
            <a:ext cx="16661866" cy="1304925"/>
          </a:xfrm>
          <a:prstGeom prst="rect">
            <a:avLst/>
          </a:prstGeom>
        </p:spPr>
        <p:txBody>
          <a:bodyPr lIns="0" tIns="0" rIns="0" bIns="0" rtlCol="0" anchor="t">
            <a:spAutoFit/>
          </a:bodyPr>
          <a:lstStyle/>
          <a:p>
            <a:pPr algn="ctr">
              <a:lnSpc>
                <a:spcPts val="9900"/>
              </a:lnSpc>
            </a:pPr>
            <a:r>
              <a:rPr lang="en-US" sz="9000" spc="-270">
                <a:solidFill>
                  <a:srgbClr val="FFF6EF"/>
                </a:solidFill>
                <a:latin typeface="Marykate"/>
                <a:ea typeface="Marykate"/>
                <a:cs typeface="Marykate"/>
                <a:sym typeface="Marykate"/>
              </a:rPr>
              <a:t>Examples of Common Programming Languages:</a:t>
            </a:r>
          </a:p>
        </p:txBody>
      </p:sp>
      <p:sp>
        <p:nvSpPr>
          <p:cNvPr id="44" name="Freeform 44"/>
          <p:cNvSpPr/>
          <p:nvPr/>
        </p:nvSpPr>
        <p:spPr>
          <a:xfrm>
            <a:off x="13442764" y="3225452"/>
            <a:ext cx="2673084" cy="2004813"/>
          </a:xfrm>
          <a:custGeom>
            <a:avLst/>
            <a:gdLst/>
            <a:ahLst/>
            <a:cxnLst/>
            <a:rect l="l" t="t" r="r" b="b"/>
            <a:pathLst>
              <a:path w="2673084" h="2004813">
                <a:moveTo>
                  <a:pt x="0" y="0"/>
                </a:moveTo>
                <a:lnTo>
                  <a:pt x="2673083" y="0"/>
                </a:lnTo>
                <a:lnTo>
                  <a:pt x="2673083" y="2004813"/>
                </a:lnTo>
                <a:lnTo>
                  <a:pt x="0" y="2004813"/>
                </a:lnTo>
                <a:lnTo>
                  <a:pt x="0" y="0"/>
                </a:lnTo>
                <a:close/>
              </a:path>
            </a:pathLst>
          </a:custGeom>
          <a:blipFill>
            <a:blip r:embed="rId11"/>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800663" y="2003917"/>
            <a:ext cx="5435227" cy="7829520"/>
            <a:chOff x="0" y="0"/>
            <a:chExt cx="1570252" cy="2261969"/>
          </a:xfrm>
        </p:grpSpPr>
        <p:sp>
          <p:nvSpPr>
            <p:cNvPr id="4" name="Freeform 4"/>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5" name="Freeform 5"/>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FFF3ED"/>
            </a:solidFill>
          </p:spPr>
          <p:txBody>
            <a:bodyPr/>
            <a:lstStyle/>
            <a:p>
              <a:endParaRPr lang="en-US"/>
            </a:p>
          </p:txBody>
        </p:sp>
        <p:sp>
          <p:nvSpPr>
            <p:cNvPr id="6" name="Freeform 6"/>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7" name="Group 7"/>
          <p:cNvGrpSpPr/>
          <p:nvPr/>
        </p:nvGrpSpPr>
        <p:grpSpPr>
          <a:xfrm>
            <a:off x="12052114" y="2003917"/>
            <a:ext cx="5435227" cy="7829520"/>
            <a:chOff x="0" y="0"/>
            <a:chExt cx="1570252" cy="2261969"/>
          </a:xfrm>
        </p:grpSpPr>
        <p:sp>
          <p:nvSpPr>
            <p:cNvPr id="8" name="Freeform 8"/>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9" name="Freeform 9"/>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FFF3ED"/>
            </a:solidFill>
          </p:spPr>
          <p:txBody>
            <a:bodyPr/>
            <a:lstStyle/>
            <a:p>
              <a:endParaRPr lang="en-US"/>
            </a:p>
          </p:txBody>
        </p:sp>
        <p:sp>
          <p:nvSpPr>
            <p:cNvPr id="10" name="Freeform 10"/>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11" name="Group 11"/>
          <p:cNvGrpSpPr/>
          <p:nvPr/>
        </p:nvGrpSpPr>
        <p:grpSpPr>
          <a:xfrm>
            <a:off x="6426386" y="2003917"/>
            <a:ext cx="5435227" cy="7829520"/>
            <a:chOff x="0" y="0"/>
            <a:chExt cx="1570252" cy="2261969"/>
          </a:xfrm>
        </p:grpSpPr>
        <p:sp>
          <p:nvSpPr>
            <p:cNvPr id="12" name="Freeform 12"/>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13" name="Freeform 13"/>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B9DDBF"/>
            </a:solidFill>
          </p:spPr>
          <p:txBody>
            <a:bodyPr/>
            <a:lstStyle/>
            <a:p>
              <a:endParaRPr lang="en-US"/>
            </a:p>
          </p:txBody>
        </p:sp>
        <p:sp>
          <p:nvSpPr>
            <p:cNvPr id="14" name="Freeform 14"/>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15" name="Group 15"/>
          <p:cNvGrpSpPr/>
          <p:nvPr/>
        </p:nvGrpSpPr>
        <p:grpSpPr>
          <a:xfrm>
            <a:off x="1154126" y="2368711"/>
            <a:ext cx="4618304" cy="823276"/>
            <a:chOff x="0" y="0"/>
            <a:chExt cx="10736290" cy="1913890"/>
          </a:xfrm>
        </p:grpSpPr>
        <p:sp>
          <p:nvSpPr>
            <p:cNvPr id="16" name="Freeform 16"/>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grpSp>
        <p:nvGrpSpPr>
          <p:cNvPr id="17" name="Group 17"/>
          <p:cNvGrpSpPr/>
          <p:nvPr/>
        </p:nvGrpSpPr>
        <p:grpSpPr>
          <a:xfrm>
            <a:off x="6779849" y="2368711"/>
            <a:ext cx="4618304" cy="823276"/>
            <a:chOff x="0" y="0"/>
            <a:chExt cx="10736290" cy="1913890"/>
          </a:xfrm>
        </p:grpSpPr>
        <p:sp>
          <p:nvSpPr>
            <p:cNvPr id="18" name="Freeform 18"/>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19" name="Freeform 19"/>
          <p:cNvSpPr/>
          <p:nvPr/>
        </p:nvSpPr>
        <p:spPr>
          <a:xfrm>
            <a:off x="5049569"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Freeform 20"/>
          <p:cNvSpPr/>
          <p:nvPr/>
        </p:nvSpPr>
        <p:spPr>
          <a:xfrm>
            <a:off x="10675292"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1" name="Group 21"/>
          <p:cNvGrpSpPr/>
          <p:nvPr/>
        </p:nvGrpSpPr>
        <p:grpSpPr>
          <a:xfrm>
            <a:off x="1293684" y="3372042"/>
            <a:ext cx="4339187" cy="1584302"/>
            <a:chOff x="0" y="0"/>
            <a:chExt cx="1142831" cy="417265"/>
          </a:xfrm>
        </p:grpSpPr>
        <p:sp>
          <p:nvSpPr>
            <p:cNvPr id="22" name="Freeform 22"/>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3" name="TextBox 23"/>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grpSp>
        <p:nvGrpSpPr>
          <p:cNvPr id="24" name="Group 24"/>
          <p:cNvGrpSpPr/>
          <p:nvPr/>
        </p:nvGrpSpPr>
        <p:grpSpPr>
          <a:xfrm>
            <a:off x="6919407" y="3380571"/>
            <a:ext cx="4339187" cy="1508700"/>
            <a:chOff x="0" y="0"/>
            <a:chExt cx="1142831" cy="397353"/>
          </a:xfrm>
        </p:grpSpPr>
        <p:sp>
          <p:nvSpPr>
            <p:cNvPr id="25" name="Freeform 25"/>
            <p:cNvSpPr/>
            <p:nvPr/>
          </p:nvSpPr>
          <p:spPr>
            <a:xfrm>
              <a:off x="0" y="0"/>
              <a:ext cx="1142831" cy="397353"/>
            </a:xfrm>
            <a:custGeom>
              <a:avLst/>
              <a:gdLst/>
              <a:ahLst/>
              <a:cxnLst/>
              <a:rect l="l" t="t" r="r" b="b"/>
              <a:pathLst>
                <a:path w="1142831" h="397353">
                  <a:moveTo>
                    <a:pt x="90994" y="0"/>
                  </a:moveTo>
                  <a:lnTo>
                    <a:pt x="1051838" y="0"/>
                  </a:lnTo>
                  <a:cubicBezTo>
                    <a:pt x="1075971" y="0"/>
                    <a:pt x="1099115" y="9587"/>
                    <a:pt x="1116180" y="26651"/>
                  </a:cubicBezTo>
                  <a:cubicBezTo>
                    <a:pt x="1133244" y="43716"/>
                    <a:pt x="1142831" y="66861"/>
                    <a:pt x="1142831" y="90994"/>
                  </a:cubicBezTo>
                  <a:lnTo>
                    <a:pt x="1142831" y="306359"/>
                  </a:lnTo>
                  <a:cubicBezTo>
                    <a:pt x="1142831" y="356614"/>
                    <a:pt x="1102092" y="397353"/>
                    <a:pt x="1051838" y="397353"/>
                  </a:cubicBezTo>
                  <a:lnTo>
                    <a:pt x="90994" y="397353"/>
                  </a:lnTo>
                  <a:cubicBezTo>
                    <a:pt x="40739" y="397353"/>
                    <a:pt x="0" y="356614"/>
                    <a:pt x="0" y="306359"/>
                  </a:cubicBezTo>
                  <a:lnTo>
                    <a:pt x="0" y="90994"/>
                  </a:lnTo>
                  <a:cubicBezTo>
                    <a:pt x="0" y="40739"/>
                    <a:pt x="40739" y="0"/>
                    <a:pt x="90994" y="0"/>
                  </a:cubicBezTo>
                  <a:close/>
                </a:path>
              </a:pathLst>
            </a:custGeom>
            <a:solidFill>
              <a:srgbClr val="91B698"/>
            </a:solidFill>
          </p:spPr>
          <p:txBody>
            <a:bodyPr/>
            <a:lstStyle/>
            <a:p>
              <a:endParaRPr lang="en-US"/>
            </a:p>
          </p:txBody>
        </p:sp>
        <p:sp>
          <p:nvSpPr>
            <p:cNvPr id="26" name="TextBox 26"/>
            <p:cNvSpPr txBox="1"/>
            <p:nvPr/>
          </p:nvSpPr>
          <p:spPr>
            <a:xfrm>
              <a:off x="0" y="-47625"/>
              <a:ext cx="1142831" cy="444978"/>
            </a:xfrm>
            <a:prstGeom prst="rect">
              <a:avLst/>
            </a:prstGeom>
          </p:spPr>
          <p:txBody>
            <a:bodyPr lIns="50800" tIns="50800" rIns="50800" bIns="50800" rtlCol="0" anchor="ctr"/>
            <a:lstStyle/>
            <a:p>
              <a:pPr algn="ctr">
                <a:lnSpc>
                  <a:spcPts val="3640"/>
                </a:lnSpc>
              </a:pPr>
              <a:endParaRPr/>
            </a:p>
          </p:txBody>
        </p:sp>
      </p:grpSp>
      <p:grpSp>
        <p:nvGrpSpPr>
          <p:cNvPr id="27" name="Group 27"/>
          <p:cNvGrpSpPr/>
          <p:nvPr/>
        </p:nvGrpSpPr>
        <p:grpSpPr>
          <a:xfrm>
            <a:off x="12607502" y="3381484"/>
            <a:ext cx="4339187" cy="1584302"/>
            <a:chOff x="0" y="0"/>
            <a:chExt cx="1142831" cy="417265"/>
          </a:xfrm>
        </p:grpSpPr>
        <p:sp>
          <p:nvSpPr>
            <p:cNvPr id="28" name="Freeform 28"/>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9" name="TextBox 29"/>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grpSp>
        <p:nvGrpSpPr>
          <p:cNvPr id="30" name="Group 30"/>
          <p:cNvGrpSpPr/>
          <p:nvPr/>
        </p:nvGrpSpPr>
        <p:grpSpPr>
          <a:xfrm>
            <a:off x="12412945" y="2402177"/>
            <a:ext cx="4618304" cy="823276"/>
            <a:chOff x="0" y="0"/>
            <a:chExt cx="6157738" cy="1097701"/>
          </a:xfrm>
        </p:grpSpPr>
        <p:grpSp>
          <p:nvGrpSpPr>
            <p:cNvPr id="31" name="Group 31"/>
            <p:cNvGrpSpPr/>
            <p:nvPr/>
          </p:nvGrpSpPr>
          <p:grpSpPr>
            <a:xfrm>
              <a:off x="0" y="0"/>
              <a:ext cx="6157738" cy="1097701"/>
              <a:chOff x="0" y="0"/>
              <a:chExt cx="10736290" cy="1913890"/>
            </a:xfrm>
          </p:grpSpPr>
          <p:sp>
            <p:nvSpPr>
              <p:cNvPr id="32" name="Freeform 32"/>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33" name="Freeform 33"/>
            <p:cNvSpPr/>
            <p:nvPr/>
          </p:nvSpPr>
          <p:spPr>
            <a:xfrm>
              <a:off x="5193924" y="253015"/>
              <a:ext cx="448649" cy="508384"/>
            </a:xfrm>
            <a:custGeom>
              <a:avLst/>
              <a:gdLst/>
              <a:ahLst/>
              <a:cxnLst/>
              <a:rect l="l" t="t" r="r" b="b"/>
              <a:pathLst>
                <a:path w="448649" h="508384">
                  <a:moveTo>
                    <a:pt x="0" y="0"/>
                  </a:moveTo>
                  <a:lnTo>
                    <a:pt x="448649" y="0"/>
                  </a:lnTo>
                  <a:lnTo>
                    <a:pt x="448649" y="508384"/>
                  </a:lnTo>
                  <a:lnTo>
                    <a:pt x="0" y="508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4" name="TextBox 34"/>
            <p:cNvSpPr txBox="1"/>
            <p:nvPr/>
          </p:nvSpPr>
          <p:spPr>
            <a:xfrm>
              <a:off x="576707" y="275433"/>
              <a:ext cx="4109609" cy="530224"/>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JAVA</a:t>
              </a:r>
            </a:p>
          </p:txBody>
        </p:sp>
      </p:grpSp>
      <p:sp>
        <p:nvSpPr>
          <p:cNvPr id="35" name="Freeform 35"/>
          <p:cNvSpPr/>
          <p:nvPr/>
        </p:nvSpPr>
        <p:spPr>
          <a:xfrm>
            <a:off x="2803287" y="3478530"/>
            <a:ext cx="1319981" cy="1312781"/>
          </a:xfrm>
          <a:custGeom>
            <a:avLst/>
            <a:gdLst/>
            <a:ahLst/>
            <a:cxnLst/>
            <a:rect l="l" t="t" r="r" b="b"/>
            <a:pathLst>
              <a:path w="1319981" h="1312781">
                <a:moveTo>
                  <a:pt x="0" y="0"/>
                </a:moveTo>
                <a:lnTo>
                  <a:pt x="1319981" y="0"/>
                </a:lnTo>
                <a:lnTo>
                  <a:pt x="1319981" y="1312782"/>
                </a:lnTo>
                <a:lnTo>
                  <a:pt x="0" y="13127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Freeform 36"/>
          <p:cNvSpPr/>
          <p:nvPr/>
        </p:nvSpPr>
        <p:spPr>
          <a:xfrm>
            <a:off x="14296969" y="3418768"/>
            <a:ext cx="960254" cy="1509733"/>
          </a:xfrm>
          <a:custGeom>
            <a:avLst/>
            <a:gdLst/>
            <a:ahLst/>
            <a:cxnLst/>
            <a:rect l="l" t="t" r="r" b="b"/>
            <a:pathLst>
              <a:path w="960254" h="1509733">
                <a:moveTo>
                  <a:pt x="0" y="0"/>
                </a:moveTo>
                <a:lnTo>
                  <a:pt x="960254" y="0"/>
                </a:lnTo>
                <a:lnTo>
                  <a:pt x="960254" y="1509733"/>
                </a:lnTo>
                <a:lnTo>
                  <a:pt x="0" y="15097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7" name="TextBox 37"/>
          <p:cNvSpPr txBox="1"/>
          <p:nvPr/>
        </p:nvSpPr>
        <p:spPr>
          <a:xfrm>
            <a:off x="7051115" y="5222646"/>
            <a:ext cx="4185773" cy="2557780"/>
          </a:xfrm>
          <a:prstGeom prst="rect">
            <a:avLst/>
          </a:prstGeom>
        </p:spPr>
        <p:txBody>
          <a:bodyPr lIns="0" tIns="0" rIns="0" bIns="0" rtlCol="0" anchor="t">
            <a:spAutoFit/>
          </a:bodyPr>
          <a:lstStyle/>
          <a:p>
            <a:pPr algn="just">
              <a:lnSpc>
                <a:spcPts val="3380"/>
              </a:lnSpc>
            </a:pPr>
            <a:r>
              <a:rPr lang="en-US" sz="2600">
                <a:solidFill>
                  <a:srgbClr val="704430"/>
                </a:solidFill>
                <a:latin typeface="Nunito"/>
                <a:ea typeface="Nunito"/>
                <a:cs typeface="Nunito"/>
                <a:sym typeface="Nunito"/>
              </a:rPr>
              <a:t>Pronounced “</a:t>
            </a:r>
            <a:r>
              <a:rPr lang="en-US" sz="2600" b="1">
                <a:solidFill>
                  <a:srgbClr val="704430"/>
                </a:solidFill>
                <a:latin typeface="Nunito Bold"/>
                <a:ea typeface="Nunito Bold"/>
                <a:cs typeface="Nunito Bold"/>
                <a:sym typeface="Nunito Bold"/>
              </a:rPr>
              <a:t>c sharp</a:t>
            </a:r>
            <a:r>
              <a:rPr lang="en-US" sz="2600">
                <a:solidFill>
                  <a:srgbClr val="704430"/>
                </a:solidFill>
                <a:latin typeface="Nunito"/>
                <a:ea typeface="Nunito"/>
                <a:cs typeface="Nunito"/>
                <a:sym typeface="Nunito"/>
              </a:rPr>
              <a:t>.” This language was created by </a:t>
            </a:r>
            <a:r>
              <a:rPr lang="en-US" sz="2600" b="1">
                <a:solidFill>
                  <a:srgbClr val="704430"/>
                </a:solidFill>
                <a:latin typeface="Nunito Bold"/>
                <a:ea typeface="Nunito Bold"/>
                <a:cs typeface="Nunito Bold"/>
                <a:sym typeface="Nunito Bold"/>
              </a:rPr>
              <a:t>Microsoft</a:t>
            </a:r>
            <a:r>
              <a:rPr lang="en-US" sz="2600">
                <a:solidFill>
                  <a:srgbClr val="704430"/>
                </a:solidFill>
                <a:latin typeface="Nunito"/>
                <a:ea typeface="Nunito"/>
                <a:cs typeface="Nunito"/>
                <a:sym typeface="Nunito"/>
              </a:rPr>
              <a:t> around the year </a:t>
            </a:r>
            <a:r>
              <a:rPr lang="en-US" sz="2600" b="1">
                <a:solidFill>
                  <a:srgbClr val="704430"/>
                </a:solidFill>
                <a:latin typeface="Nunito Bold"/>
                <a:ea typeface="Nunito Bold"/>
                <a:cs typeface="Nunito Bold"/>
                <a:sym typeface="Nunito Bold"/>
              </a:rPr>
              <a:t>2000</a:t>
            </a:r>
            <a:r>
              <a:rPr lang="en-US" sz="2600">
                <a:solidFill>
                  <a:srgbClr val="704430"/>
                </a:solidFill>
                <a:latin typeface="Nunito"/>
                <a:ea typeface="Nunito"/>
                <a:cs typeface="Nunito"/>
                <a:sym typeface="Nunito"/>
              </a:rPr>
              <a:t> for </a:t>
            </a:r>
            <a:r>
              <a:rPr lang="en-US" sz="2600" u="sng">
                <a:solidFill>
                  <a:srgbClr val="704430"/>
                </a:solidFill>
                <a:latin typeface="Nunito"/>
                <a:ea typeface="Nunito"/>
                <a:cs typeface="Nunito"/>
                <a:sym typeface="Nunito"/>
              </a:rPr>
              <a:t>developing applications based on the Microsoft .NET platform</a:t>
            </a:r>
            <a:r>
              <a:rPr lang="en-US" sz="2600">
                <a:solidFill>
                  <a:srgbClr val="704430"/>
                </a:solidFill>
                <a:latin typeface="Nunito"/>
                <a:ea typeface="Nunito"/>
                <a:cs typeface="Nunito"/>
                <a:sym typeface="Nunito"/>
              </a:rPr>
              <a:t>.</a:t>
            </a:r>
          </a:p>
        </p:txBody>
      </p:sp>
      <p:sp>
        <p:nvSpPr>
          <p:cNvPr id="38" name="TextBox 38"/>
          <p:cNvSpPr txBox="1"/>
          <p:nvPr/>
        </p:nvSpPr>
        <p:spPr>
          <a:xfrm>
            <a:off x="1586656" y="2591954"/>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PYTHON</a:t>
            </a:r>
          </a:p>
        </p:txBody>
      </p:sp>
      <p:sp>
        <p:nvSpPr>
          <p:cNvPr id="39" name="TextBox 39"/>
          <p:cNvSpPr txBox="1"/>
          <p:nvPr/>
        </p:nvSpPr>
        <p:spPr>
          <a:xfrm>
            <a:off x="7212379" y="2651761"/>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C#</a:t>
            </a:r>
          </a:p>
        </p:txBody>
      </p:sp>
      <p:sp>
        <p:nvSpPr>
          <p:cNvPr id="40" name="TextBox 40"/>
          <p:cNvSpPr txBox="1"/>
          <p:nvPr/>
        </p:nvSpPr>
        <p:spPr>
          <a:xfrm>
            <a:off x="1425390" y="5222646"/>
            <a:ext cx="4185773" cy="2129155"/>
          </a:xfrm>
          <a:prstGeom prst="rect">
            <a:avLst/>
          </a:prstGeom>
        </p:spPr>
        <p:txBody>
          <a:bodyPr lIns="0" tIns="0" rIns="0" bIns="0" rtlCol="0" anchor="t">
            <a:spAutoFit/>
          </a:bodyPr>
          <a:lstStyle/>
          <a:p>
            <a:pPr algn="just">
              <a:lnSpc>
                <a:spcPts val="3380"/>
              </a:lnSpc>
            </a:pPr>
            <a:r>
              <a:rPr lang="en-US" sz="2600" b="1">
                <a:solidFill>
                  <a:srgbClr val="704430"/>
                </a:solidFill>
                <a:latin typeface="Nunito Bold"/>
                <a:ea typeface="Nunito Bold"/>
                <a:cs typeface="Nunito Bold"/>
                <a:sym typeface="Nunito Bold"/>
              </a:rPr>
              <a:t>Python</a:t>
            </a:r>
            <a:r>
              <a:rPr lang="en-US" sz="2600">
                <a:solidFill>
                  <a:srgbClr val="704430"/>
                </a:solidFill>
                <a:latin typeface="Nunito"/>
                <a:ea typeface="Nunito"/>
                <a:cs typeface="Nunito"/>
                <a:sym typeface="Nunito"/>
              </a:rPr>
              <a:t> is a </a:t>
            </a:r>
            <a:r>
              <a:rPr lang="en-US" sz="2600" u="sng">
                <a:solidFill>
                  <a:srgbClr val="704430"/>
                </a:solidFill>
                <a:latin typeface="Nunito"/>
                <a:ea typeface="Nunito"/>
                <a:cs typeface="Nunito"/>
                <a:sym typeface="Nunito"/>
              </a:rPr>
              <a:t>general-purpose language</a:t>
            </a:r>
            <a:r>
              <a:rPr lang="en-US" sz="2600">
                <a:solidFill>
                  <a:srgbClr val="704430"/>
                </a:solidFill>
                <a:latin typeface="Nunito"/>
                <a:ea typeface="Nunito"/>
                <a:cs typeface="Nunito"/>
                <a:sym typeface="Nunito"/>
              </a:rPr>
              <a:t> created</a:t>
            </a:r>
          </a:p>
          <a:p>
            <a:pPr algn="just">
              <a:lnSpc>
                <a:spcPts val="3380"/>
              </a:lnSpc>
            </a:pPr>
            <a:r>
              <a:rPr lang="en-US" sz="2600">
                <a:solidFill>
                  <a:srgbClr val="704430"/>
                </a:solidFill>
                <a:latin typeface="Nunito"/>
                <a:ea typeface="Nunito"/>
                <a:cs typeface="Nunito"/>
                <a:sym typeface="Nunito"/>
              </a:rPr>
              <a:t>in the early </a:t>
            </a:r>
            <a:r>
              <a:rPr lang="en-US" sz="2600" b="1">
                <a:solidFill>
                  <a:srgbClr val="704430"/>
                </a:solidFill>
                <a:latin typeface="Nunito Bold"/>
                <a:ea typeface="Nunito Bold"/>
                <a:cs typeface="Nunito Bold"/>
                <a:sym typeface="Nunito Bold"/>
              </a:rPr>
              <a:t>1990s</a:t>
            </a:r>
            <a:r>
              <a:rPr lang="en-US" sz="2600">
                <a:solidFill>
                  <a:srgbClr val="704430"/>
                </a:solidFill>
                <a:latin typeface="Nunito"/>
                <a:ea typeface="Nunito"/>
                <a:cs typeface="Nunito"/>
                <a:sym typeface="Nunito"/>
              </a:rPr>
              <a:t>. </a:t>
            </a:r>
            <a:r>
              <a:rPr lang="en-US" sz="2600" u="sng">
                <a:solidFill>
                  <a:srgbClr val="704430"/>
                </a:solidFill>
                <a:latin typeface="Nunito"/>
                <a:ea typeface="Nunito"/>
                <a:cs typeface="Nunito"/>
                <a:sym typeface="Nunito"/>
              </a:rPr>
              <a:t>It has become popular in business and academic applications</a:t>
            </a:r>
          </a:p>
        </p:txBody>
      </p:sp>
      <p:sp>
        <p:nvSpPr>
          <p:cNvPr id="41" name="TextBox 41"/>
          <p:cNvSpPr txBox="1"/>
          <p:nvPr/>
        </p:nvSpPr>
        <p:spPr>
          <a:xfrm>
            <a:off x="12607502" y="5222646"/>
            <a:ext cx="4185773" cy="2986405"/>
          </a:xfrm>
          <a:prstGeom prst="rect">
            <a:avLst/>
          </a:prstGeom>
        </p:spPr>
        <p:txBody>
          <a:bodyPr lIns="0" tIns="0" rIns="0" bIns="0" rtlCol="0" anchor="t">
            <a:spAutoFit/>
          </a:bodyPr>
          <a:lstStyle/>
          <a:p>
            <a:pPr algn="just">
              <a:lnSpc>
                <a:spcPts val="3380"/>
              </a:lnSpc>
            </a:pPr>
            <a:r>
              <a:rPr lang="en-US" sz="2600" b="1">
                <a:solidFill>
                  <a:srgbClr val="704430"/>
                </a:solidFill>
                <a:latin typeface="Nunito Bold"/>
                <a:ea typeface="Nunito Bold"/>
                <a:cs typeface="Nunito Bold"/>
                <a:sym typeface="Nunito Bold"/>
              </a:rPr>
              <a:t>Java</a:t>
            </a:r>
            <a:r>
              <a:rPr lang="en-US" sz="2600">
                <a:solidFill>
                  <a:srgbClr val="704430"/>
                </a:solidFill>
                <a:latin typeface="Nunito"/>
                <a:ea typeface="Nunito"/>
                <a:cs typeface="Nunito"/>
                <a:sym typeface="Nunito"/>
              </a:rPr>
              <a:t> was created by S</a:t>
            </a:r>
            <a:r>
              <a:rPr lang="en-US" sz="2600" b="1">
                <a:solidFill>
                  <a:srgbClr val="704430"/>
                </a:solidFill>
                <a:latin typeface="Nunito Bold"/>
                <a:ea typeface="Nunito Bold"/>
                <a:cs typeface="Nunito Bold"/>
                <a:sym typeface="Nunito Bold"/>
              </a:rPr>
              <a:t>un Microsystems</a:t>
            </a:r>
            <a:r>
              <a:rPr lang="en-US" sz="2600">
                <a:solidFill>
                  <a:srgbClr val="704430"/>
                </a:solidFill>
                <a:latin typeface="Nunito"/>
                <a:ea typeface="Nunito"/>
                <a:cs typeface="Nunito"/>
                <a:sym typeface="Nunito"/>
              </a:rPr>
              <a:t> in the early </a:t>
            </a:r>
            <a:r>
              <a:rPr lang="en-US" sz="2600" b="1">
                <a:solidFill>
                  <a:srgbClr val="704430"/>
                </a:solidFill>
                <a:latin typeface="Nunito Bold"/>
                <a:ea typeface="Nunito Bold"/>
                <a:cs typeface="Nunito Bold"/>
                <a:sym typeface="Nunito Bold"/>
              </a:rPr>
              <a:t>1990s</a:t>
            </a:r>
            <a:r>
              <a:rPr lang="en-US" sz="2600">
                <a:solidFill>
                  <a:srgbClr val="704430"/>
                </a:solidFill>
                <a:latin typeface="Nunito"/>
                <a:ea typeface="Nunito"/>
                <a:cs typeface="Nunito"/>
                <a:sym typeface="Nunito"/>
              </a:rPr>
              <a:t>. It can be used to </a:t>
            </a:r>
            <a:r>
              <a:rPr lang="en-US" sz="2600" u="sng">
                <a:solidFill>
                  <a:srgbClr val="704430"/>
                </a:solidFill>
                <a:latin typeface="Nunito"/>
                <a:ea typeface="Nunito"/>
                <a:cs typeface="Nunito"/>
                <a:sym typeface="Nunito"/>
              </a:rPr>
              <a:t>develop programs that run on a single computer or over the Internet from a web server</a:t>
            </a:r>
            <a:r>
              <a:rPr lang="en-US" sz="2600">
                <a:solidFill>
                  <a:srgbClr val="704430"/>
                </a:solidFill>
                <a:latin typeface="Nunito"/>
                <a:ea typeface="Nunito"/>
                <a:cs typeface="Nunito"/>
                <a:sym typeface="Nunito"/>
              </a:rPr>
              <a:t>.</a:t>
            </a:r>
          </a:p>
        </p:txBody>
      </p:sp>
      <p:sp>
        <p:nvSpPr>
          <p:cNvPr id="42" name="TextBox 42"/>
          <p:cNvSpPr txBox="1"/>
          <p:nvPr/>
        </p:nvSpPr>
        <p:spPr>
          <a:xfrm>
            <a:off x="597434" y="356092"/>
            <a:ext cx="16661866" cy="1304925"/>
          </a:xfrm>
          <a:prstGeom prst="rect">
            <a:avLst/>
          </a:prstGeom>
        </p:spPr>
        <p:txBody>
          <a:bodyPr lIns="0" tIns="0" rIns="0" bIns="0" rtlCol="0" anchor="t">
            <a:spAutoFit/>
          </a:bodyPr>
          <a:lstStyle/>
          <a:p>
            <a:pPr algn="ctr">
              <a:lnSpc>
                <a:spcPts val="9900"/>
              </a:lnSpc>
            </a:pPr>
            <a:r>
              <a:rPr lang="en-US" sz="9000" spc="-270">
                <a:solidFill>
                  <a:srgbClr val="FFF6EF"/>
                </a:solidFill>
                <a:latin typeface="Marykate"/>
                <a:ea typeface="Marykate"/>
                <a:cs typeface="Marykate"/>
                <a:sym typeface="Marykate"/>
              </a:rPr>
              <a:t>Examples of Common Programming Languages:</a:t>
            </a:r>
          </a:p>
        </p:txBody>
      </p:sp>
      <p:sp>
        <p:nvSpPr>
          <p:cNvPr id="43" name="Freeform 43"/>
          <p:cNvSpPr/>
          <p:nvPr/>
        </p:nvSpPr>
        <p:spPr>
          <a:xfrm>
            <a:off x="8554520" y="3544335"/>
            <a:ext cx="1068961" cy="1181173"/>
          </a:xfrm>
          <a:custGeom>
            <a:avLst/>
            <a:gdLst/>
            <a:ahLst/>
            <a:cxnLst/>
            <a:rect l="l" t="t" r="r" b="b"/>
            <a:pathLst>
              <a:path w="1068961" h="1181173">
                <a:moveTo>
                  <a:pt x="0" y="0"/>
                </a:moveTo>
                <a:lnTo>
                  <a:pt x="1068962" y="0"/>
                </a:lnTo>
                <a:lnTo>
                  <a:pt x="1068962" y="1181172"/>
                </a:lnTo>
                <a:lnTo>
                  <a:pt x="0" y="11811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482422" y="1274865"/>
            <a:ext cx="15323155" cy="7813469"/>
            <a:chOff x="0" y="0"/>
            <a:chExt cx="4426901" cy="2257332"/>
          </a:xfrm>
        </p:grpSpPr>
        <p:sp>
          <p:nvSpPr>
            <p:cNvPr id="4" name="Freeform 4"/>
            <p:cNvSpPr/>
            <p:nvPr/>
          </p:nvSpPr>
          <p:spPr>
            <a:xfrm>
              <a:off x="92710" y="106680"/>
              <a:ext cx="4322761" cy="2137952"/>
            </a:xfrm>
            <a:custGeom>
              <a:avLst/>
              <a:gdLst/>
              <a:ahLst/>
              <a:cxnLst/>
              <a:rect l="l" t="t" r="r" b="b"/>
              <a:pathLst>
                <a:path w="4322761" h="2137952">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2"/>
                    <a:pt x="121679" y="2137952"/>
                  </a:cubicBezTo>
                  <a:lnTo>
                    <a:pt x="4176711" y="2137952"/>
                  </a:lnTo>
                  <a:cubicBezTo>
                    <a:pt x="4256721" y="2137952"/>
                    <a:pt x="4322761" y="2071913"/>
                    <a:pt x="4322761" y="1991903"/>
                  </a:cubicBezTo>
                  <a:lnTo>
                    <a:pt x="4322761" y="95250"/>
                  </a:lnTo>
                  <a:cubicBezTo>
                    <a:pt x="4322761" y="58420"/>
                    <a:pt x="4308791" y="25400"/>
                    <a:pt x="4287201" y="0"/>
                  </a:cubicBezTo>
                  <a:cubicBezTo>
                    <a:pt x="4293551" y="16510"/>
                    <a:pt x="4296091" y="34290"/>
                    <a:pt x="4296091" y="52070"/>
                  </a:cubicBezTo>
                  <a:lnTo>
                    <a:pt x="4296091" y="1948722"/>
                  </a:lnTo>
                  <a:close/>
                </a:path>
              </a:pathLst>
            </a:custGeom>
            <a:solidFill>
              <a:srgbClr val="704430"/>
            </a:solidFill>
          </p:spPr>
          <p:txBody>
            <a:bodyPr/>
            <a:lstStyle/>
            <a:p>
              <a:endParaRPr lang="en-US"/>
            </a:p>
          </p:txBody>
        </p:sp>
        <p:sp>
          <p:nvSpPr>
            <p:cNvPr id="5" name="Freeform 5"/>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FFF3ED"/>
            </a:solidFill>
          </p:spPr>
          <p:txBody>
            <a:bodyPr/>
            <a:lstStyle/>
            <a:p>
              <a:endParaRPr lang="en-US"/>
            </a:p>
          </p:txBody>
        </p:sp>
        <p:sp>
          <p:nvSpPr>
            <p:cNvPr id="6" name="Freeform 6"/>
            <p:cNvSpPr/>
            <p:nvPr/>
          </p:nvSpPr>
          <p:spPr>
            <a:xfrm>
              <a:off x="0" y="0"/>
              <a:ext cx="4426901" cy="2257332"/>
            </a:xfrm>
            <a:custGeom>
              <a:avLst/>
              <a:gdLst/>
              <a:ahLst/>
              <a:cxnLst/>
              <a:rect l="l" t="t" r="r" b="b"/>
              <a:pathLst>
                <a:path w="4426901" h="2257332">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2"/>
                    <a:pt x="218396" y="2257332"/>
                  </a:cubicBezTo>
                  <a:lnTo>
                    <a:pt x="4268151" y="2257332"/>
                  </a:lnTo>
                  <a:cubicBezTo>
                    <a:pt x="4355781" y="2257332"/>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lose/>
                </a:path>
              </a:pathLst>
            </a:custGeom>
            <a:solidFill>
              <a:srgbClr val="704430"/>
            </a:solidFill>
          </p:spPr>
          <p:txBody>
            <a:bodyPr/>
            <a:lstStyle/>
            <a:p>
              <a:endParaRPr lang="en-US"/>
            </a:p>
          </p:txBody>
        </p:sp>
      </p:grpSp>
      <p:grpSp>
        <p:nvGrpSpPr>
          <p:cNvPr id="7" name="Group 7"/>
          <p:cNvGrpSpPr/>
          <p:nvPr/>
        </p:nvGrpSpPr>
        <p:grpSpPr>
          <a:xfrm>
            <a:off x="2537083" y="1726251"/>
            <a:ext cx="10675301" cy="823276"/>
            <a:chOff x="0" y="0"/>
            <a:chExt cx="24817148" cy="1913890"/>
          </a:xfrm>
        </p:grpSpPr>
        <p:sp>
          <p:nvSpPr>
            <p:cNvPr id="8" name="Freeform 8"/>
            <p:cNvSpPr/>
            <p:nvPr/>
          </p:nvSpPr>
          <p:spPr>
            <a:xfrm>
              <a:off x="0" y="0"/>
              <a:ext cx="24817149" cy="1913890"/>
            </a:xfrm>
            <a:custGeom>
              <a:avLst/>
              <a:gdLst/>
              <a:ahLst/>
              <a:cxnLst/>
              <a:rect l="l" t="t" r="r" b="b"/>
              <a:pathLst>
                <a:path w="24817149" h="1913890">
                  <a:moveTo>
                    <a:pt x="24817149" y="956945"/>
                  </a:moveTo>
                  <a:cubicBezTo>
                    <a:pt x="24817149" y="1485392"/>
                    <a:pt x="24388778" y="1913890"/>
                    <a:pt x="23860204" y="1913890"/>
                  </a:cubicBezTo>
                  <a:lnTo>
                    <a:pt x="956945" y="1913890"/>
                  </a:lnTo>
                  <a:cubicBezTo>
                    <a:pt x="428371" y="1913890"/>
                    <a:pt x="0" y="1485392"/>
                    <a:pt x="0" y="956945"/>
                  </a:cubicBezTo>
                  <a:cubicBezTo>
                    <a:pt x="0" y="428371"/>
                    <a:pt x="428371" y="0"/>
                    <a:pt x="956945" y="0"/>
                  </a:cubicBezTo>
                  <a:lnTo>
                    <a:pt x="23860204" y="0"/>
                  </a:lnTo>
                  <a:cubicBezTo>
                    <a:pt x="24388651" y="0"/>
                    <a:pt x="24817149" y="428371"/>
                    <a:pt x="24817149" y="956945"/>
                  </a:cubicBezTo>
                  <a:close/>
                </a:path>
              </a:pathLst>
            </a:custGeom>
            <a:solidFill>
              <a:srgbClr val="B9DDBF"/>
            </a:solidFill>
          </p:spPr>
          <p:txBody>
            <a:bodyPr/>
            <a:lstStyle/>
            <a:p>
              <a:endParaRPr lang="en-US"/>
            </a:p>
          </p:txBody>
        </p:sp>
      </p:grpSp>
      <p:sp>
        <p:nvSpPr>
          <p:cNvPr id="9" name="AutoShape 9"/>
          <p:cNvSpPr/>
          <p:nvPr/>
        </p:nvSpPr>
        <p:spPr>
          <a:xfrm>
            <a:off x="15233677" y="1922327"/>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0" name="AutoShape 10"/>
          <p:cNvSpPr/>
          <p:nvPr/>
        </p:nvSpPr>
        <p:spPr>
          <a:xfrm>
            <a:off x="15233677" y="2114076"/>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1" name="AutoShape 11"/>
          <p:cNvSpPr/>
          <p:nvPr/>
        </p:nvSpPr>
        <p:spPr>
          <a:xfrm>
            <a:off x="15233677" y="2305825"/>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2" name="Freeform 12"/>
          <p:cNvSpPr/>
          <p:nvPr/>
        </p:nvSpPr>
        <p:spPr>
          <a:xfrm>
            <a:off x="12401210" y="1857447"/>
            <a:ext cx="456119" cy="516849"/>
          </a:xfrm>
          <a:custGeom>
            <a:avLst/>
            <a:gdLst/>
            <a:ahLst/>
            <a:cxnLst/>
            <a:rect l="l" t="t" r="r" b="b"/>
            <a:pathLst>
              <a:path w="456119" h="516849">
                <a:moveTo>
                  <a:pt x="0" y="0"/>
                </a:moveTo>
                <a:lnTo>
                  <a:pt x="456119" y="0"/>
                </a:lnTo>
                <a:lnTo>
                  <a:pt x="456119" y="516849"/>
                </a:lnTo>
                <a:lnTo>
                  <a:pt x="0" y="5168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3795144" y="1736861"/>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2873652" y="1857447"/>
            <a:ext cx="538384" cy="516849"/>
          </a:xfrm>
          <a:custGeom>
            <a:avLst/>
            <a:gdLst/>
            <a:ahLst/>
            <a:cxnLst/>
            <a:rect l="l" t="t" r="r" b="b"/>
            <a:pathLst>
              <a:path w="538384" h="516849">
                <a:moveTo>
                  <a:pt x="0" y="0"/>
                </a:moveTo>
                <a:lnTo>
                  <a:pt x="538384" y="0"/>
                </a:lnTo>
                <a:lnTo>
                  <a:pt x="538384" y="516849"/>
                </a:lnTo>
                <a:lnTo>
                  <a:pt x="0" y="5168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3674416" y="1857447"/>
            <a:ext cx="394685" cy="516849"/>
          </a:xfrm>
          <a:custGeom>
            <a:avLst/>
            <a:gdLst/>
            <a:ahLst/>
            <a:cxnLst/>
            <a:rect l="l" t="t" r="r" b="b"/>
            <a:pathLst>
              <a:path w="394685" h="516849">
                <a:moveTo>
                  <a:pt x="0" y="0"/>
                </a:moveTo>
                <a:lnTo>
                  <a:pt x="394684" y="0"/>
                </a:lnTo>
                <a:lnTo>
                  <a:pt x="394684" y="516849"/>
                </a:lnTo>
                <a:lnTo>
                  <a:pt x="0" y="5168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flipH="1">
            <a:off x="14553165" y="3409145"/>
            <a:ext cx="2149699" cy="3671846"/>
          </a:xfrm>
          <a:custGeom>
            <a:avLst/>
            <a:gdLst/>
            <a:ahLst/>
            <a:cxnLst/>
            <a:rect l="l" t="t" r="r" b="b"/>
            <a:pathLst>
              <a:path w="2149699" h="3671846">
                <a:moveTo>
                  <a:pt x="2149699" y="0"/>
                </a:moveTo>
                <a:lnTo>
                  <a:pt x="0" y="0"/>
                </a:lnTo>
                <a:lnTo>
                  <a:pt x="0" y="3671846"/>
                </a:lnTo>
                <a:lnTo>
                  <a:pt x="2149699" y="3671846"/>
                </a:lnTo>
                <a:lnTo>
                  <a:pt x="2149699"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Freeform 17"/>
          <p:cNvSpPr/>
          <p:nvPr/>
        </p:nvSpPr>
        <p:spPr>
          <a:xfrm>
            <a:off x="13105788" y="5820878"/>
            <a:ext cx="2624940" cy="3437422"/>
          </a:xfrm>
          <a:custGeom>
            <a:avLst/>
            <a:gdLst/>
            <a:ahLst/>
            <a:cxnLst/>
            <a:rect l="l" t="t" r="r" b="b"/>
            <a:pathLst>
              <a:path w="2624940" h="3437422">
                <a:moveTo>
                  <a:pt x="0" y="0"/>
                </a:moveTo>
                <a:lnTo>
                  <a:pt x="2624940" y="0"/>
                </a:lnTo>
                <a:lnTo>
                  <a:pt x="2624940" y="3437422"/>
                </a:lnTo>
                <a:lnTo>
                  <a:pt x="0" y="34374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8" name="Freeform 18"/>
          <p:cNvSpPr/>
          <p:nvPr/>
        </p:nvSpPr>
        <p:spPr>
          <a:xfrm>
            <a:off x="1104178" y="3843936"/>
            <a:ext cx="4061032" cy="6474110"/>
          </a:xfrm>
          <a:custGeom>
            <a:avLst/>
            <a:gdLst/>
            <a:ahLst/>
            <a:cxnLst/>
            <a:rect l="l" t="t" r="r" b="b"/>
            <a:pathLst>
              <a:path w="4061032" h="6474110">
                <a:moveTo>
                  <a:pt x="0" y="0"/>
                </a:moveTo>
                <a:lnTo>
                  <a:pt x="4061032" y="0"/>
                </a:lnTo>
                <a:lnTo>
                  <a:pt x="4061032" y="6474110"/>
                </a:lnTo>
                <a:lnTo>
                  <a:pt x="0" y="647411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9" name="TextBox 19"/>
          <p:cNvSpPr txBox="1"/>
          <p:nvPr/>
        </p:nvSpPr>
        <p:spPr>
          <a:xfrm>
            <a:off x="4546507" y="4239582"/>
            <a:ext cx="8616431" cy="3126345"/>
          </a:xfrm>
          <a:prstGeom prst="rect">
            <a:avLst/>
          </a:prstGeom>
        </p:spPr>
        <p:txBody>
          <a:bodyPr lIns="0" tIns="0" rIns="0" bIns="0" rtlCol="0" anchor="t">
            <a:spAutoFit/>
          </a:bodyPr>
          <a:lstStyle/>
          <a:p>
            <a:pPr algn="ctr">
              <a:lnSpc>
                <a:spcPts val="11583"/>
              </a:lnSpc>
            </a:pPr>
            <a:r>
              <a:rPr lang="en-US" sz="14479">
                <a:solidFill>
                  <a:srgbClr val="704430"/>
                </a:solidFill>
                <a:latin typeface="Marykate"/>
                <a:ea typeface="Marykate"/>
                <a:cs typeface="Marykate"/>
                <a:sym typeface="Marykate"/>
              </a:rPr>
              <a:t>What is a Computer?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800663" y="2003917"/>
            <a:ext cx="5435227" cy="7829520"/>
            <a:chOff x="0" y="0"/>
            <a:chExt cx="1570252" cy="2261969"/>
          </a:xfrm>
        </p:grpSpPr>
        <p:sp>
          <p:nvSpPr>
            <p:cNvPr id="4" name="Freeform 4"/>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5" name="Freeform 5"/>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FFF3ED"/>
            </a:solidFill>
          </p:spPr>
          <p:txBody>
            <a:bodyPr/>
            <a:lstStyle/>
            <a:p>
              <a:endParaRPr lang="en-US"/>
            </a:p>
          </p:txBody>
        </p:sp>
        <p:sp>
          <p:nvSpPr>
            <p:cNvPr id="6" name="Freeform 6"/>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7" name="Group 7"/>
          <p:cNvGrpSpPr/>
          <p:nvPr/>
        </p:nvGrpSpPr>
        <p:grpSpPr>
          <a:xfrm>
            <a:off x="12052114" y="2003917"/>
            <a:ext cx="5435227" cy="7829520"/>
            <a:chOff x="0" y="0"/>
            <a:chExt cx="1570252" cy="2261969"/>
          </a:xfrm>
        </p:grpSpPr>
        <p:sp>
          <p:nvSpPr>
            <p:cNvPr id="8" name="Freeform 8"/>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9" name="Freeform 9"/>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FFF3ED"/>
            </a:solidFill>
          </p:spPr>
          <p:txBody>
            <a:bodyPr/>
            <a:lstStyle/>
            <a:p>
              <a:endParaRPr lang="en-US"/>
            </a:p>
          </p:txBody>
        </p:sp>
        <p:sp>
          <p:nvSpPr>
            <p:cNvPr id="10" name="Freeform 10"/>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11" name="Group 11"/>
          <p:cNvGrpSpPr/>
          <p:nvPr/>
        </p:nvGrpSpPr>
        <p:grpSpPr>
          <a:xfrm>
            <a:off x="6426386" y="2003917"/>
            <a:ext cx="5435227" cy="7829520"/>
            <a:chOff x="0" y="0"/>
            <a:chExt cx="1570252" cy="2261969"/>
          </a:xfrm>
        </p:grpSpPr>
        <p:sp>
          <p:nvSpPr>
            <p:cNvPr id="12" name="Freeform 12"/>
            <p:cNvSpPr/>
            <p:nvPr/>
          </p:nvSpPr>
          <p:spPr>
            <a:xfrm>
              <a:off x="92710" y="106680"/>
              <a:ext cx="1466112" cy="2142589"/>
            </a:xfrm>
            <a:custGeom>
              <a:avLst/>
              <a:gdLst/>
              <a:ahLst/>
              <a:cxnLst/>
              <a:rect l="l" t="t" r="r" b="b"/>
              <a:pathLst>
                <a:path w="1466112" h="2142589">
                  <a:moveTo>
                    <a:pt x="1439442" y="1953359"/>
                  </a:moveTo>
                  <a:cubicBezTo>
                    <a:pt x="1439442" y="2040989"/>
                    <a:pt x="1363242" y="2112109"/>
                    <a:pt x="1281962" y="2112109"/>
                  </a:cubicBezTo>
                  <a:lnTo>
                    <a:pt x="66040" y="2112109"/>
                  </a:lnTo>
                  <a:cubicBezTo>
                    <a:pt x="43180" y="2112109"/>
                    <a:pt x="20320" y="2107029"/>
                    <a:pt x="0" y="2098139"/>
                  </a:cubicBezTo>
                  <a:cubicBezTo>
                    <a:pt x="26670" y="2126079"/>
                    <a:pt x="63500" y="2142589"/>
                    <a:pt x="103471" y="2142589"/>
                  </a:cubicBezTo>
                  <a:lnTo>
                    <a:pt x="1320062" y="2142589"/>
                  </a:lnTo>
                  <a:cubicBezTo>
                    <a:pt x="1400072" y="2142589"/>
                    <a:pt x="1466112" y="2076550"/>
                    <a:pt x="1466112" y="1996539"/>
                  </a:cubicBezTo>
                  <a:lnTo>
                    <a:pt x="1466112" y="95250"/>
                  </a:lnTo>
                  <a:cubicBezTo>
                    <a:pt x="1466112" y="58420"/>
                    <a:pt x="1452142" y="25400"/>
                    <a:pt x="1430552" y="0"/>
                  </a:cubicBezTo>
                  <a:cubicBezTo>
                    <a:pt x="1436902" y="16510"/>
                    <a:pt x="1439442" y="34290"/>
                    <a:pt x="1439442" y="52070"/>
                  </a:cubicBezTo>
                  <a:lnTo>
                    <a:pt x="1439442" y="1953359"/>
                  </a:lnTo>
                  <a:close/>
                </a:path>
              </a:pathLst>
            </a:custGeom>
            <a:solidFill>
              <a:srgbClr val="704430"/>
            </a:solidFill>
          </p:spPr>
          <p:txBody>
            <a:bodyPr/>
            <a:lstStyle/>
            <a:p>
              <a:endParaRPr lang="en-US"/>
            </a:p>
          </p:txBody>
        </p:sp>
        <p:sp>
          <p:nvSpPr>
            <p:cNvPr id="13" name="Freeform 13"/>
            <p:cNvSpPr/>
            <p:nvPr/>
          </p:nvSpPr>
          <p:spPr>
            <a:xfrm>
              <a:off x="12700" y="12700"/>
              <a:ext cx="1505482" cy="2193389"/>
            </a:xfrm>
            <a:custGeom>
              <a:avLst/>
              <a:gdLst/>
              <a:ahLst/>
              <a:cxnLst/>
              <a:rect l="l" t="t" r="r" b="b"/>
              <a:pathLst>
                <a:path w="1505482" h="2193389">
                  <a:moveTo>
                    <a:pt x="146050" y="2193389"/>
                  </a:moveTo>
                  <a:lnTo>
                    <a:pt x="1359432" y="2193389"/>
                  </a:lnTo>
                  <a:cubicBezTo>
                    <a:pt x="1439442" y="2193389"/>
                    <a:pt x="1505482" y="2127349"/>
                    <a:pt x="1505482" y="2047339"/>
                  </a:cubicBezTo>
                  <a:lnTo>
                    <a:pt x="1505482" y="146050"/>
                  </a:lnTo>
                  <a:cubicBezTo>
                    <a:pt x="1505482" y="66040"/>
                    <a:pt x="1439442" y="0"/>
                    <a:pt x="1359432" y="0"/>
                  </a:cubicBezTo>
                  <a:lnTo>
                    <a:pt x="146050" y="0"/>
                  </a:lnTo>
                  <a:cubicBezTo>
                    <a:pt x="66040" y="0"/>
                    <a:pt x="0" y="66040"/>
                    <a:pt x="0" y="146050"/>
                  </a:cubicBezTo>
                  <a:lnTo>
                    <a:pt x="0" y="2047339"/>
                  </a:lnTo>
                  <a:cubicBezTo>
                    <a:pt x="0" y="2128619"/>
                    <a:pt x="66040" y="2193389"/>
                    <a:pt x="146050" y="2193389"/>
                  </a:cubicBezTo>
                  <a:close/>
                </a:path>
              </a:pathLst>
            </a:custGeom>
            <a:solidFill>
              <a:srgbClr val="B9DDBF"/>
            </a:solidFill>
          </p:spPr>
          <p:txBody>
            <a:bodyPr/>
            <a:lstStyle/>
            <a:p>
              <a:endParaRPr lang="en-US"/>
            </a:p>
          </p:txBody>
        </p:sp>
        <p:sp>
          <p:nvSpPr>
            <p:cNvPr id="14" name="Freeform 14"/>
            <p:cNvSpPr/>
            <p:nvPr/>
          </p:nvSpPr>
          <p:spPr>
            <a:xfrm>
              <a:off x="0" y="0"/>
              <a:ext cx="1570252" cy="2261969"/>
            </a:xfrm>
            <a:custGeom>
              <a:avLst/>
              <a:gdLst/>
              <a:ahLst/>
              <a:cxnLst/>
              <a:rect l="l" t="t" r="r" b="b"/>
              <a:pathLst>
                <a:path w="1570252" h="2261969">
                  <a:moveTo>
                    <a:pt x="1506752" y="74930"/>
                  </a:moveTo>
                  <a:cubicBezTo>
                    <a:pt x="1478812" y="30480"/>
                    <a:pt x="1429282" y="0"/>
                    <a:pt x="1372132" y="0"/>
                  </a:cubicBezTo>
                  <a:lnTo>
                    <a:pt x="158750" y="0"/>
                  </a:lnTo>
                  <a:cubicBezTo>
                    <a:pt x="71120" y="0"/>
                    <a:pt x="0" y="71120"/>
                    <a:pt x="0" y="158750"/>
                  </a:cubicBezTo>
                  <a:lnTo>
                    <a:pt x="0" y="2060039"/>
                  </a:lnTo>
                  <a:cubicBezTo>
                    <a:pt x="0" y="2112109"/>
                    <a:pt x="25400" y="2157829"/>
                    <a:pt x="63500" y="2187039"/>
                  </a:cubicBezTo>
                  <a:cubicBezTo>
                    <a:pt x="91440" y="2231489"/>
                    <a:pt x="140970" y="2261969"/>
                    <a:pt x="197347" y="2261969"/>
                  </a:cubicBezTo>
                  <a:lnTo>
                    <a:pt x="1411502" y="2261969"/>
                  </a:lnTo>
                  <a:cubicBezTo>
                    <a:pt x="1499132" y="2261969"/>
                    <a:pt x="1570252" y="2190849"/>
                    <a:pt x="1570252" y="2103219"/>
                  </a:cubicBezTo>
                  <a:lnTo>
                    <a:pt x="1570252" y="201930"/>
                  </a:lnTo>
                  <a:cubicBezTo>
                    <a:pt x="1570252" y="149860"/>
                    <a:pt x="1544852" y="104140"/>
                    <a:pt x="1506752" y="74930"/>
                  </a:cubicBezTo>
                  <a:close/>
                  <a:moveTo>
                    <a:pt x="12700" y="2060039"/>
                  </a:moveTo>
                  <a:lnTo>
                    <a:pt x="12700" y="158750"/>
                  </a:lnTo>
                  <a:cubicBezTo>
                    <a:pt x="12700" y="78740"/>
                    <a:pt x="78740" y="12700"/>
                    <a:pt x="158750" y="12700"/>
                  </a:cubicBezTo>
                  <a:lnTo>
                    <a:pt x="1372132" y="12700"/>
                  </a:lnTo>
                  <a:cubicBezTo>
                    <a:pt x="1452142" y="12700"/>
                    <a:pt x="1518182" y="78740"/>
                    <a:pt x="1518182" y="158750"/>
                  </a:cubicBezTo>
                  <a:lnTo>
                    <a:pt x="1518182" y="2060039"/>
                  </a:lnTo>
                  <a:cubicBezTo>
                    <a:pt x="1518182" y="2140049"/>
                    <a:pt x="1452142" y="2206089"/>
                    <a:pt x="1372132" y="2206089"/>
                  </a:cubicBezTo>
                  <a:lnTo>
                    <a:pt x="158750" y="2206089"/>
                  </a:lnTo>
                  <a:cubicBezTo>
                    <a:pt x="78740" y="2206089"/>
                    <a:pt x="12700" y="2141319"/>
                    <a:pt x="12700" y="2060039"/>
                  </a:cubicBezTo>
                  <a:close/>
                  <a:moveTo>
                    <a:pt x="1558822" y="2103219"/>
                  </a:moveTo>
                  <a:cubicBezTo>
                    <a:pt x="1558822" y="2183229"/>
                    <a:pt x="1491512" y="2249269"/>
                    <a:pt x="1411502" y="2249269"/>
                  </a:cubicBezTo>
                  <a:lnTo>
                    <a:pt x="197347" y="2249269"/>
                  </a:lnTo>
                  <a:cubicBezTo>
                    <a:pt x="157480" y="2249269"/>
                    <a:pt x="120650" y="2232759"/>
                    <a:pt x="93980" y="2204819"/>
                  </a:cubicBezTo>
                  <a:cubicBezTo>
                    <a:pt x="114300" y="2213709"/>
                    <a:pt x="135890" y="2218789"/>
                    <a:pt x="160020" y="2218789"/>
                  </a:cubicBezTo>
                  <a:lnTo>
                    <a:pt x="1373402" y="2218789"/>
                  </a:lnTo>
                  <a:cubicBezTo>
                    <a:pt x="1461032" y="2218789"/>
                    <a:pt x="1532152" y="2147669"/>
                    <a:pt x="1532152" y="2060039"/>
                  </a:cubicBezTo>
                  <a:lnTo>
                    <a:pt x="1532152" y="158750"/>
                  </a:lnTo>
                  <a:cubicBezTo>
                    <a:pt x="1532152" y="140970"/>
                    <a:pt x="1528342" y="123190"/>
                    <a:pt x="1523262" y="106680"/>
                  </a:cubicBezTo>
                  <a:cubicBezTo>
                    <a:pt x="1544852" y="132080"/>
                    <a:pt x="1558822" y="165100"/>
                    <a:pt x="1558822" y="201930"/>
                  </a:cubicBezTo>
                  <a:lnTo>
                    <a:pt x="1558822" y="2103219"/>
                  </a:lnTo>
                  <a:close/>
                </a:path>
              </a:pathLst>
            </a:custGeom>
            <a:solidFill>
              <a:srgbClr val="704430"/>
            </a:solidFill>
          </p:spPr>
          <p:txBody>
            <a:bodyPr/>
            <a:lstStyle/>
            <a:p>
              <a:endParaRPr lang="en-US"/>
            </a:p>
          </p:txBody>
        </p:sp>
      </p:grpSp>
      <p:grpSp>
        <p:nvGrpSpPr>
          <p:cNvPr id="15" name="Group 15"/>
          <p:cNvGrpSpPr/>
          <p:nvPr/>
        </p:nvGrpSpPr>
        <p:grpSpPr>
          <a:xfrm>
            <a:off x="1154126" y="2368711"/>
            <a:ext cx="4618304" cy="823276"/>
            <a:chOff x="0" y="0"/>
            <a:chExt cx="10736290" cy="1913890"/>
          </a:xfrm>
        </p:grpSpPr>
        <p:sp>
          <p:nvSpPr>
            <p:cNvPr id="16" name="Freeform 16"/>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grpSp>
        <p:nvGrpSpPr>
          <p:cNvPr id="17" name="Group 17"/>
          <p:cNvGrpSpPr/>
          <p:nvPr/>
        </p:nvGrpSpPr>
        <p:grpSpPr>
          <a:xfrm>
            <a:off x="6779849" y="2368711"/>
            <a:ext cx="4618304" cy="823276"/>
            <a:chOff x="0" y="0"/>
            <a:chExt cx="10736290" cy="1913890"/>
          </a:xfrm>
        </p:grpSpPr>
        <p:sp>
          <p:nvSpPr>
            <p:cNvPr id="18" name="Freeform 18"/>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19" name="Freeform 19"/>
          <p:cNvSpPr/>
          <p:nvPr/>
        </p:nvSpPr>
        <p:spPr>
          <a:xfrm>
            <a:off x="5049569"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Freeform 20"/>
          <p:cNvSpPr/>
          <p:nvPr/>
        </p:nvSpPr>
        <p:spPr>
          <a:xfrm>
            <a:off x="10675292"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1" name="Group 21"/>
          <p:cNvGrpSpPr/>
          <p:nvPr/>
        </p:nvGrpSpPr>
        <p:grpSpPr>
          <a:xfrm>
            <a:off x="1293684" y="3372042"/>
            <a:ext cx="4339187" cy="1584302"/>
            <a:chOff x="0" y="0"/>
            <a:chExt cx="1142831" cy="417265"/>
          </a:xfrm>
        </p:grpSpPr>
        <p:sp>
          <p:nvSpPr>
            <p:cNvPr id="22" name="Freeform 22"/>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3" name="TextBox 23"/>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grpSp>
        <p:nvGrpSpPr>
          <p:cNvPr id="24" name="Group 24"/>
          <p:cNvGrpSpPr/>
          <p:nvPr/>
        </p:nvGrpSpPr>
        <p:grpSpPr>
          <a:xfrm>
            <a:off x="6919407" y="3380571"/>
            <a:ext cx="4339187" cy="1508700"/>
            <a:chOff x="0" y="0"/>
            <a:chExt cx="1142831" cy="397353"/>
          </a:xfrm>
        </p:grpSpPr>
        <p:sp>
          <p:nvSpPr>
            <p:cNvPr id="25" name="Freeform 25"/>
            <p:cNvSpPr/>
            <p:nvPr/>
          </p:nvSpPr>
          <p:spPr>
            <a:xfrm>
              <a:off x="0" y="0"/>
              <a:ext cx="1142831" cy="397353"/>
            </a:xfrm>
            <a:custGeom>
              <a:avLst/>
              <a:gdLst/>
              <a:ahLst/>
              <a:cxnLst/>
              <a:rect l="l" t="t" r="r" b="b"/>
              <a:pathLst>
                <a:path w="1142831" h="397353">
                  <a:moveTo>
                    <a:pt x="90994" y="0"/>
                  </a:moveTo>
                  <a:lnTo>
                    <a:pt x="1051838" y="0"/>
                  </a:lnTo>
                  <a:cubicBezTo>
                    <a:pt x="1075971" y="0"/>
                    <a:pt x="1099115" y="9587"/>
                    <a:pt x="1116180" y="26651"/>
                  </a:cubicBezTo>
                  <a:cubicBezTo>
                    <a:pt x="1133244" y="43716"/>
                    <a:pt x="1142831" y="66861"/>
                    <a:pt x="1142831" y="90994"/>
                  </a:cubicBezTo>
                  <a:lnTo>
                    <a:pt x="1142831" y="306359"/>
                  </a:lnTo>
                  <a:cubicBezTo>
                    <a:pt x="1142831" y="356614"/>
                    <a:pt x="1102092" y="397353"/>
                    <a:pt x="1051838" y="397353"/>
                  </a:cubicBezTo>
                  <a:lnTo>
                    <a:pt x="90994" y="397353"/>
                  </a:lnTo>
                  <a:cubicBezTo>
                    <a:pt x="40739" y="397353"/>
                    <a:pt x="0" y="356614"/>
                    <a:pt x="0" y="306359"/>
                  </a:cubicBezTo>
                  <a:lnTo>
                    <a:pt x="0" y="90994"/>
                  </a:lnTo>
                  <a:cubicBezTo>
                    <a:pt x="0" y="40739"/>
                    <a:pt x="40739" y="0"/>
                    <a:pt x="90994" y="0"/>
                  </a:cubicBezTo>
                  <a:close/>
                </a:path>
              </a:pathLst>
            </a:custGeom>
            <a:solidFill>
              <a:srgbClr val="91B698"/>
            </a:solidFill>
          </p:spPr>
          <p:txBody>
            <a:bodyPr/>
            <a:lstStyle/>
            <a:p>
              <a:endParaRPr lang="en-US"/>
            </a:p>
          </p:txBody>
        </p:sp>
        <p:sp>
          <p:nvSpPr>
            <p:cNvPr id="26" name="TextBox 26"/>
            <p:cNvSpPr txBox="1"/>
            <p:nvPr/>
          </p:nvSpPr>
          <p:spPr>
            <a:xfrm>
              <a:off x="0" y="-47625"/>
              <a:ext cx="1142831" cy="444978"/>
            </a:xfrm>
            <a:prstGeom prst="rect">
              <a:avLst/>
            </a:prstGeom>
          </p:spPr>
          <p:txBody>
            <a:bodyPr lIns="50800" tIns="50800" rIns="50800" bIns="50800" rtlCol="0" anchor="ctr"/>
            <a:lstStyle/>
            <a:p>
              <a:pPr algn="ctr">
                <a:lnSpc>
                  <a:spcPts val="3640"/>
                </a:lnSpc>
              </a:pPr>
              <a:endParaRPr/>
            </a:p>
          </p:txBody>
        </p:sp>
      </p:grpSp>
      <p:grpSp>
        <p:nvGrpSpPr>
          <p:cNvPr id="27" name="Group 27"/>
          <p:cNvGrpSpPr/>
          <p:nvPr/>
        </p:nvGrpSpPr>
        <p:grpSpPr>
          <a:xfrm>
            <a:off x="12607502" y="3381484"/>
            <a:ext cx="4339187" cy="1584302"/>
            <a:chOff x="0" y="0"/>
            <a:chExt cx="1142831" cy="417265"/>
          </a:xfrm>
        </p:grpSpPr>
        <p:sp>
          <p:nvSpPr>
            <p:cNvPr id="28" name="Freeform 28"/>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9" name="TextBox 29"/>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grpSp>
        <p:nvGrpSpPr>
          <p:cNvPr id="30" name="Group 30"/>
          <p:cNvGrpSpPr/>
          <p:nvPr/>
        </p:nvGrpSpPr>
        <p:grpSpPr>
          <a:xfrm>
            <a:off x="12412945" y="2402177"/>
            <a:ext cx="4618304" cy="823276"/>
            <a:chOff x="0" y="0"/>
            <a:chExt cx="6157738" cy="1097701"/>
          </a:xfrm>
        </p:grpSpPr>
        <p:grpSp>
          <p:nvGrpSpPr>
            <p:cNvPr id="31" name="Group 31"/>
            <p:cNvGrpSpPr/>
            <p:nvPr/>
          </p:nvGrpSpPr>
          <p:grpSpPr>
            <a:xfrm>
              <a:off x="0" y="0"/>
              <a:ext cx="6157738" cy="1097701"/>
              <a:chOff x="0" y="0"/>
              <a:chExt cx="10736290" cy="1913890"/>
            </a:xfrm>
          </p:grpSpPr>
          <p:sp>
            <p:nvSpPr>
              <p:cNvPr id="32" name="Freeform 32"/>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33" name="Freeform 33"/>
            <p:cNvSpPr/>
            <p:nvPr/>
          </p:nvSpPr>
          <p:spPr>
            <a:xfrm>
              <a:off x="5193924" y="253015"/>
              <a:ext cx="448649" cy="508384"/>
            </a:xfrm>
            <a:custGeom>
              <a:avLst/>
              <a:gdLst/>
              <a:ahLst/>
              <a:cxnLst/>
              <a:rect l="l" t="t" r="r" b="b"/>
              <a:pathLst>
                <a:path w="448649" h="508384">
                  <a:moveTo>
                    <a:pt x="0" y="0"/>
                  </a:moveTo>
                  <a:lnTo>
                    <a:pt x="448649" y="0"/>
                  </a:lnTo>
                  <a:lnTo>
                    <a:pt x="448649" y="508384"/>
                  </a:lnTo>
                  <a:lnTo>
                    <a:pt x="0" y="508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4" name="TextBox 34"/>
            <p:cNvSpPr txBox="1"/>
            <p:nvPr/>
          </p:nvSpPr>
          <p:spPr>
            <a:xfrm>
              <a:off x="576707" y="275433"/>
              <a:ext cx="4109609" cy="530224"/>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PHP</a:t>
              </a:r>
            </a:p>
          </p:txBody>
        </p:sp>
      </p:grpSp>
      <p:sp>
        <p:nvSpPr>
          <p:cNvPr id="35" name="Freeform 35"/>
          <p:cNvSpPr/>
          <p:nvPr/>
        </p:nvSpPr>
        <p:spPr>
          <a:xfrm>
            <a:off x="2805439" y="3477082"/>
            <a:ext cx="1315678" cy="1315678"/>
          </a:xfrm>
          <a:custGeom>
            <a:avLst/>
            <a:gdLst/>
            <a:ahLst/>
            <a:cxnLst/>
            <a:rect l="l" t="t" r="r" b="b"/>
            <a:pathLst>
              <a:path w="1315678" h="1315678">
                <a:moveTo>
                  <a:pt x="0" y="0"/>
                </a:moveTo>
                <a:lnTo>
                  <a:pt x="1315678" y="0"/>
                </a:lnTo>
                <a:lnTo>
                  <a:pt x="1315678" y="1315678"/>
                </a:lnTo>
                <a:lnTo>
                  <a:pt x="0" y="1315678"/>
                </a:lnTo>
                <a:lnTo>
                  <a:pt x="0" y="0"/>
                </a:lnTo>
                <a:close/>
              </a:path>
            </a:pathLst>
          </a:custGeom>
          <a:blipFill>
            <a:blip r:embed="rId5"/>
            <a:stretch>
              <a:fillRect/>
            </a:stretch>
          </a:blipFill>
        </p:spPr>
        <p:txBody>
          <a:bodyPr/>
          <a:lstStyle/>
          <a:p>
            <a:endParaRPr lang="en-US"/>
          </a:p>
        </p:txBody>
      </p:sp>
      <p:sp>
        <p:nvSpPr>
          <p:cNvPr id="36" name="Freeform 36"/>
          <p:cNvSpPr/>
          <p:nvPr/>
        </p:nvSpPr>
        <p:spPr>
          <a:xfrm>
            <a:off x="8369044" y="3443335"/>
            <a:ext cx="1439914" cy="1441716"/>
          </a:xfrm>
          <a:custGeom>
            <a:avLst/>
            <a:gdLst/>
            <a:ahLst/>
            <a:cxnLst/>
            <a:rect l="l" t="t" r="r" b="b"/>
            <a:pathLst>
              <a:path w="1439914" h="1441716">
                <a:moveTo>
                  <a:pt x="0" y="0"/>
                </a:moveTo>
                <a:lnTo>
                  <a:pt x="1439914" y="0"/>
                </a:lnTo>
                <a:lnTo>
                  <a:pt x="1439914" y="1441716"/>
                </a:lnTo>
                <a:lnTo>
                  <a:pt x="0" y="1441716"/>
                </a:lnTo>
                <a:lnTo>
                  <a:pt x="0" y="0"/>
                </a:lnTo>
                <a:close/>
              </a:path>
            </a:pathLst>
          </a:custGeom>
          <a:blipFill>
            <a:blip r:embed="rId6"/>
            <a:stretch>
              <a:fillRect/>
            </a:stretch>
          </a:blipFill>
        </p:spPr>
        <p:txBody>
          <a:bodyPr/>
          <a:lstStyle/>
          <a:p>
            <a:endParaRPr lang="en-US"/>
          </a:p>
        </p:txBody>
      </p:sp>
      <p:sp>
        <p:nvSpPr>
          <p:cNvPr id="37" name="TextBox 37"/>
          <p:cNvSpPr txBox="1"/>
          <p:nvPr/>
        </p:nvSpPr>
        <p:spPr>
          <a:xfrm>
            <a:off x="6996114" y="5222646"/>
            <a:ext cx="4185773" cy="2986405"/>
          </a:xfrm>
          <a:prstGeom prst="rect">
            <a:avLst/>
          </a:prstGeom>
        </p:spPr>
        <p:txBody>
          <a:bodyPr lIns="0" tIns="0" rIns="0" bIns="0" rtlCol="0" anchor="t">
            <a:spAutoFit/>
          </a:bodyPr>
          <a:lstStyle/>
          <a:p>
            <a:pPr algn="just">
              <a:lnSpc>
                <a:spcPts val="3380"/>
              </a:lnSpc>
            </a:pPr>
            <a:r>
              <a:rPr lang="en-US" sz="2600" b="1">
                <a:solidFill>
                  <a:srgbClr val="704430"/>
                </a:solidFill>
                <a:latin typeface="Nunito Bold"/>
                <a:ea typeface="Nunito Bold"/>
                <a:cs typeface="Nunito Bold"/>
                <a:sym typeface="Nunito Bold"/>
              </a:rPr>
              <a:t>Ruby</a:t>
            </a:r>
            <a:r>
              <a:rPr lang="en-US" sz="2600">
                <a:solidFill>
                  <a:srgbClr val="704430"/>
                </a:solidFill>
                <a:latin typeface="Nunito"/>
                <a:ea typeface="Nunito"/>
                <a:cs typeface="Nunito"/>
                <a:sym typeface="Nunito"/>
              </a:rPr>
              <a:t> is a </a:t>
            </a:r>
            <a:r>
              <a:rPr lang="en-US" sz="2600" u="sng">
                <a:solidFill>
                  <a:srgbClr val="704430"/>
                </a:solidFill>
                <a:latin typeface="Nunito"/>
                <a:ea typeface="Nunito"/>
                <a:cs typeface="Nunito"/>
                <a:sym typeface="Nunito"/>
              </a:rPr>
              <a:t>general-purpose language</a:t>
            </a:r>
            <a:r>
              <a:rPr lang="en-US" sz="2600">
                <a:solidFill>
                  <a:srgbClr val="704430"/>
                </a:solidFill>
                <a:latin typeface="Nunito"/>
                <a:ea typeface="Nunito"/>
                <a:cs typeface="Nunito"/>
                <a:sym typeface="Nunito"/>
              </a:rPr>
              <a:t> that was created in the </a:t>
            </a:r>
            <a:r>
              <a:rPr lang="en-US" sz="2600" b="1">
                <a:solidFill>
                  <a:srgbClr val="704430"/>
                </a:solidFill>
                <a:latin typeface="Nunito Bold"/>
                <a:ea typeface="Nunito Bold"/>
                <a:cs typeface="Nunito Bold"/>
                <a:sym typeface="Nunito Bold"/>
              </a:rPr>
              <a:t>1990s</a:t>
            </a:r>
            <a:r>
              <a:rPr lang="en-US" sz="2600">
                <a:solidFill>
                  <a:srgbClr val="704430"/>
                </a:solidFill>
                <a:latin typeface="Nunito"/>
                <a:ea typeface="Nunito"/>
                <a:cs typeface="Nunito"/>
                <a:sym typeface="Nunito"/>
              </a:rPr>
              <a:t>. It is increasingly becoming a </a:t>
            </a:r>
            <a:r>
              <a:rPr lang="en-US" sz="2600" u="sng">
                <a:solidFill>
                  <a:srgbClr val="704430"/>
                </a:solidFill>
                <a:latin typeface="Nunito"/>
                <a:ea typeface="Nunito"/>
                <a:cs typeface="Nunito"/>
                <a:sym typeface="Nunito"/>
              </a:rPr>
              <a:t>popular language for programs that run on web servers</a:t>
            </a:r>
            <a:r>
              <a:rPr lang="en-US" sz="2600">
                <a:solidFill>
                  <a:srgbClr val="704430"/>
                </a:solidFill>
                <a:latin typeface="Nunito"/>
                <a:ea typeface="Nunito"/>
                <a:cs typeface="Nunito"/>
                <a:sym typeface="Nunito"/>
              </a:rPr>
              <a:t>.</a:t>
            </a:r>
          </a:p>
        </p:txBody>
      </p:sp>
      <p:sp>
        <p:nvSpPr>
          <p:cNvPr id="38" name="TextBox 38"/>
          <p:cNvSpPr txBox="1"/>
          <p:nvPr/>
        </p:nvSpPr>
        <p:spPr>
          <a:xfrm>
            <a:off x="1586656" y="2591954"/>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JAVASCRIPT</a:t>
            </a:r>
          </a:p>
        </p:txBody>
      </p:sp>
      <p:sp>
        <p:nvSpPr>
          <p:cNvPr id="39" name="TextBox 39"/>
          <p:cNvSpPr txBox="1"/>
          <p:nvPr/>
        </p:nvSpPr>
        <p:spPr>
          <a:xfrm>
            <a:off x="7212379" y="2651761"/>
            <a:ext cx="3082207" cy="381000"/>
          </a:xfrm>
          <a:prstGeom prst="rect">
            <a:avLst/>
          </a:prstGeom>
        </p:spPr>
        <p:txBody>
          <a:bodyPr lIns="0" tIns="0" rIns="0" bIns="0" rtlCol="0" anchor="t">
            <a:spAutoFit/>
          </a:bodyPr>
          <a:lstStyle/>
          <a:p>
            <a:pPr algn="ctr">
              <a:lnSpc>
                <a:spcPts val="2999"/>
              </a:lnSpc>
            </a:pPr>
            <a:r>
              <a:rPr lang="en-US" sz="2999">
                <a:solidFill>
                  <a:srgbClr val="704430"/>
                </a:solidFill>
                <a:latin typeface="Nunito"/>
                <a:ea typeface="Nunito"/>
                <a:cs typeface="Nunito"/>
                <a:sym typeface="Nunito"/>
              </a:rPr>
              <a:t>RUBY</a:t>
            </a:r>
          </a:p>
        </p:txBody>
      </p:sp>
      <p:sp>
        <p:nvSpPr>
          <p:cNvPr id="40" name="TextBox 40"/>
          <p:cNvSpPr txBox="1"/>
          <p:nvPr/>
        </p:nvSpPr>
        <p:spPr>
          <a:xfrm>
            <a:off x="1293684" y="5222646"/>
            <a:ext cx="4185773" cy="2129155"/>
          </a:xfrm>
          <a:prstGeom prst="rect">
            <a:avLst/>
          </a:prstGeom>
        </p:spPr>
        <p:txBody>
          <a:bodyPr lIns="0" tIns="0" rIns="0" bIns="0" rtlCol="0" anchor="t">
            <a:spAutoFit/>
          </a:bodyPr>
          <a:lstStyle/>
          <a:p>
            <a:pPr algn="just">
              <a:lnSpc>
                <a:spcPts val="3380"/>
              </a:lnSpc>
            </a:pPr>
            <a:r>
              <a:rPr lang="en-US" sz="2600" b="1">
                <a:solidFill>
                  <a:srgbClr val="704430"/>
                </a:solidFill>
                <a:latin typeface="Nunito Bold"/>
                <a:ea typeface="Nunito Bold"/>
                <a:cs typeface="Nunito Bold"/>
                <a:sym typeface="Nunito Bold"/>
              </a:rPr>
              <a:t>JavaScript</a:t>
            </a:r>
            <a:r>
              <a:rPr lang="en-US" sz="2600">
                <a:solidFill>
                  <a:srgbClr val="704430"/>
                </a:solidFill>
                <a:latin typeface="Nunito"/>
                <a:ea typeface="Nunito"/>
                <a:cs typeface="Nunito"/>
                <a:sym typeface="Nunito"/>
              </a:rPr>
              <a:t>, created in the </a:t>
            </a:r>
            <a:r>
              <a:rPr lang="en-US" sz="2600" b="1">
                <a:solidFill>
                  <a:srgbClr val="704430"/>
                </a:solidFill>
                <a:latin typeface="Nunito Bold"/>
                <a:ea typeface="Nunito Bold"/>
                <a:cs typeface="Nunito Bold"/>
                <a:sym typeface="Nunito Bold"/>
              </a:rPr>
              <a:t>1990s</a:t>
            </a:r>
            <a:r>
              <a:rPr lang="en-US" sz="2600">
                <a:solidFill>
                  <a:srgbClr val="704430"/>
                </a:solidFill>
                <a:latin typeface="Nunito"/>
                <a:ea typeface="Nunito"/>
                <a:cs typeface="Nunito"/>
                <a:sym typeface="Nunito"/>
              </a:rPr>
              <a:t>, can be used in </a:t>
            </a:r>
            <a:r>
              <a:rPr lang="en-US" sz="2600" u="sng">
                <a:solidFill>
                  <a:srgbClr val="704430"/>
                </a:solidFill>
                <a:latin typeface="Nunito"/>
                <a:ea typeface="Nunito"/>
                <a:cs typeface="Nunito"/>
                <a:sym typeface="Nunito"/>
              </a:rPr>
              <a:t>web pages</a:t>
            </a:r>
            <a:r>
              <a:rPr lang="en-US" sz="2600">
                <a:solidFill>
                  <a:srgbClr val="704430"/>
                </a:solidFill>
                <a:latin typeface="Nunito"/>
                <a:ea typeface="Nunito"/>
                <a:cs typeface="Nunito"/>
                <a:sym typeface="Nunito"/>
              </a:rPr>
              <a:t>. Despite its name, JavaScript is not related to Java.</a:t>
            </a:r>
          </a:p>
        </p:txBody>
      </p:sp>
      <p:sp>
        <p:nvSpPr>
          <p:cNvPr id="41" name="TextBox 41"/>
          <p:cNvSpPr txBox="1"/>
          <p:nvPr/>
        </p:nvSpPr>
        <p:spPr>
          <a:xfrm>
            <a:off x="12607502" y="5222646"/>
            <a:ext cx="4185773" cy="3415030"/>
          </a:xfrm>
          <a:prstGeom prst="rect">
            <a:avLst/>
          </a:prstGeom>
        </p:spPr>
        <p:txBody>
          <a:bodyPr lIns="0" tIns="0" rIns="0" bIns="0" rtlCol="0" anchor="t">
            <a:spAutoFit/>
          </a:bodyPr>
          <a:lstStyle/>
          <a:p>
            <a:pPr algn="just">
              <a:lnSpc>
                <a:spcPts val="3380"/>
              </a:lnSpc>
            </a:pPr>
            <a:r>
              <a:rPr lang="en-US" sz="2600">
                <a:solidFill>
                  <a:srgbClr val="704430"/>
                </a:solidFill>
                <a:latin typeface="Nunito"/>
                <a:ea typeface="Nunito"/>
                <a:cs typeface="Nunito"/>
                <a:sym typeface="Nunito"/>
              </a:rPr>
              <a:t>An </a:t>
            </a:r>
            <a:r>
              <a:rPr lang="en-US" sz="2600" b="1">
                <a:solidFill>
                  <a:srgbClr val="704430"/>
                </a:solidFill>
                <a:latin typeface="Nunito Bold"/>
                <a:ea typeface="Nunito Bold"/>
                <a:cs typeface="Nunito Bold"/>
                <a:sym typeface="Nunito Bold"/>
              </a:rPr>
              <a:t>open-source operating system </a:t>
            </a:r>
            <a:r>
              <a:rPr lang="en-US" sz="2600">
                <a:solidFill>
                  <a:srgbClr val="704430"/>
                </a:solidFill>
                <a:latin typeface="Nunito"/>
                <a:ea typeface="Nunito"/>
                <a:cs typeface="Nunito"/>
                <a:sym typeface="Nunito"/>
              </a:rPr>
              <a:t>known for its </a:t>
            </a:r>
            <a:r>
              <a:rPr lang="en-US" sz="2600" u="sng">
                <a:solidFill>
                  <a:srgbClr val="704430"/>
                </a:solidFill>
                <a:latin typeface="Nunito"/>
                <a:ea typeface="Nunito"/>
                <a:cs typeface="Nunito"/>
                <a:sym typeface="Nunito"/>
              </a:rPr>
              <a:t>flexibility, security, and customization options</a:t>
            </a:r>
            <a:r>
              <a:rPr lang="en-US" sz="2600">
                <a:solidFill>
                  <a:srgbClr val="704430"/>
                </a:solidFill>
                <a:latin typeface="Nunito"/>
                <a:ea typeface="Nunito"/>
                <a:cs typeface="Nunito"/>
                <a:sym typeface="Nunito"/>
              </a:rPr>
              <a:t>. It’s popular among developers, IT professionals, and for use in servers and embedded systems.</a:t>
            </a:r>
          </a:p>
        </p:txBody>
      </p:sp>
      <p:sp>
        <p:nvSpPr>
          <p:cNvPr id="42" name="TextBox 42"/>
          <p:cNvSpPr txBox="1"/>
          <p:nvPr/>
        </p:nvSpPr>
        <p:spPr>
          <a:xfrm>
            <a:off x="597434" y="356092"/>
            <a:ext cx="16661866" cy="1304925"/>
          </a:xfrm>
          <a:prstGeom prst="rect">
            <a:avLst/>
          </a:prstGeom>
        </p:spPr>
        <p:txBody>
          <a:bodyPr lIns="0" tIns="0" rIns="0" bIns="0" rtlCol="0" anchor="t">
            <a:spAutoFit/>
          </a:bodyPr>
          <a:lstStyle/>
          <a:p>
            <a:pPr algn="ctr">
              <a:lnSpc>
                <a:spcPts val="9900"/>
              </a:lnSpc>
            </a:pPr>
            <a:r>
              <a:rPr lang="en-US" sz="9000" spc="-270">
                <a:solidFill>
                  <a:srgbClr val="FFF6EF"/>
                </a:solidFill>
                <a:latin typeface="Marykate"/>
                <a:ea typeface="Marykate"/>
                <a:cs typeface="Marykate"/>
                <a:sym typeface="Marykate"/>
              </a:rPr>
              <a:t>Examples of Common Programming Languages:</a:t>
            </a:r>
          </a:p>
        </p:txBody>
      </p:sp>
      <p:sp>
        <p:nvSpPr>
          <p:cNvPr id="43" name="Freeform 43"/>
          <p:cNvSpPr/>
          <p:nvPr/>
        </p:nvSpPr>
        <p:spPr>
          <a:xfrm>
            <a:off x="13594102" y="3562780"/>
            <a:ext cx="2365987" cy="1221710"/>
          </a:xfrm>
          <a:custGeom>
            <a:avLst/>
            <a:gdLst/>
            <a:ahLst/>
            <a:cxnLst/>
            <a:rect l="l" t="t" r="r" b="b"/>
            <a:pathLst>
              <a:path w="2365987" h="1221710">
                <a:moveTo>
                  <a:pt x="0" y="0"/>
                </a:moveTo>
                <a:lnTo>
                  <a:pt x="2365988" y="0"/>
                </a:lnTo>
                <a:lnTo>
                  <a:pt x="2365988" y="1221710"/>
                </a:lnTo>
                <a:lnTo>
                  <a:pt x="0" y="12217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597434" y="2185544"/>
            <a:ext cx="7822041" cy="7445006"/>
            <a:chOff x="0" y="0"/>
            <a:chExt cx="2259809" cy="2150882"/>
          </a:xfrm>
        </p:grpSpPr>
        <p:sp>
          <p:nvSpPr>
            <p:cNvPr id="4" name="Freeform 4"/>
            <p:cNvSpPr/>
            <p:nvPr/>
          </p:nvSpPr>
          <p:spPr>
            <a:xfrm>
              <a:off x="92710" y="106680"/>
              <a:ext cx="2155669" cy="2031502"/>
            </a:xfrm>
            <a:custGeom>
              <a:avLst/>
              <a:gdLst/>
              <a:ahLst/>
              <a:cxnLst/>
              <a:rect l="l" t="t" r="r" b="b"/>
              <a:pathLst>
                <a:path w="2155669" h="2031502">
                  <a:moveTo>
                    <a:pt x="2128999" y="1842273"/>
                  </a:moveTo>
                  <a:cubicBezTo>
                    <a:pt x="2128999" y="1929902"/>
                    <a:pt x="2052799" y="2001023"/>
                    <a:pt x="1971519" y="2001023"/>
                  </a:cubicBezTo>
                  <a:lnTo>
                    <a:pt x="66040" y="2001023"/>
                  </a:lnTo>
                  <a:cubicBezTo>
                    <a:pt x="43180" y="2001023"/>
                    <a:pt x="20320" y="1995943"/>
                    <a:pt x="0" y="1987052"/>
                  </a:cubicBezTo>
                  <a:cubicBezTo>
                    <a:pt x="26670" y="2014993"/>
                    <a:pt x="63500" y="2031502"/>
                    <a:pt x="107866" y="2031502"/>
                  </a:cubicBezTo>
                  <a:lnTo>
                    <a:pt x="2009619" y="2031502"/>
                  </a:lnTo>
                  <a:cubicBezTo>
                    <a:pt x="2089629" y="2031502"/>
                    <a:pt x="2155669" y="1965463"/>
                    <a:pt x="2155669" y="1885452"/>
                  </a:cubicBezTo>
                  <a:lnTo>
                    <a:pt x="2155669" y="95250"/>
                  </a:lnTo>
                  <a:cubicBezTo>
                    <a:pt x="2155669" y="58420"/>
                    <a:pt x="2141699" y="25400"/>
                    <a:pt x="2120109" y="0"/>
                  </a:cubicBezTo>
                  <a:cubicBezTo>
                    <a:pt x="2126459" y="16510"/>
                    <a:pt x="2128999" y="34290"/>
                    <a:pt x="2128999" y="52070"/>
                  </a:cubicBezTo>
                  <a:lnTo>
                    <a:pt x="2128999" y="1842273"/>
                  </a:lnTo>
                  <a:close/>
                </a:path>
              </a:pathLst>
            </a:custGeom>
            <a:solidFill>
              <a:srgbClr val="704430"/>
            </a:solidFill>
          </p:spPr>
          <p:txBody>
            <a:bodyPr/>
            <a:lstStyle/>
            <a:p>
              <a:endParaRPr lang="en-US"/>
            </a:p>
          </p:txBody>
        </p:sp>
        <p:sp>
          <p:nvSpPr>
            <p:cNvPr id="5" name="Freeform 5"/>
            <p:cNvSpPr/>
            <p:nvPr/>
          </p:nvSpPr>
          <p:spPr>
            <a:xfrm>
              <a:off x="12700" y="12700"/>
              <a:ext cx="2195039" cy="2082303"/>
            </a:xfrm>
            <a:custGeom>
              <a:avLst/>
              <a:gdLst/>
              <a:ahLst/>
              <a:cxnLst/>
              <a:rect l="l" t="t" r="r" b="b"/>
              <a:pathLst>
                <a:path w="2195039" h="2082303">
                  <a:moveTo>
                    <a:pt x="146050" y="2082303"/>
                  </a:moveTo>
                  <a:lnTo>
                    <a:pt x="2048989" y="2082303"/>
                  </a:lnTo>
                  <a:cubicBezTo>
                    <a:pt x="2128999" y="2082303"/>
                    <a:pt x="2195039" y="2016263"/>
                    <a:pt x="2195039" y="1936253"/>
                  </a:cubicBezTo>
                  <a:lnTo>
                    <a:pt x="2195039" y="146050"/>
                  </a:lnTo>
                  <a:cubicBezTo>
                    <a:pt x="2195039" y="66040"/>
                    <a:pt x="2128999" y="0"/>
                    <a:pt x="2048989" y="0"/>
                  </a:cubicBezTo>
                  <a:lnTo>
                    <a:pt x="146050" y="0"/>
                  </a:lnTo>
                  <a:cubicBezTo>
                    <a:pt x="66040" y="0"/>
                    <a:pt x="0" y="66040"/>
                    <a:pt x="0" y="146050"/>
                  </a:cubicBezTo>
                  <a:lnTo>
                    <a:pt x="0" y="1936253"/>
                  </a:lnTo>
                  <a:cubicBezTo>
                    <a:pt x="0" y="2017532"/>
                    <a:pt x="66040" y="2082303"/>
                    <a:pt x="146050" y="2082303"/>
                  </a:cubicBezTo>
                  <a:close/>
                </a:path>
              </a:pathLst>
            </a:custGeom>
            <a:solidFill>
              <a:srgbClr val="B9DDBF"/>
            </a:solidFill>
          </p:spPr>
          <p:txBody>
            <a:bodyPr/>
            <a:lstStyle/>
            <a:p>
              <a:endParaRPr lang="en-US"/>
            </a:p>
          </p:txBody>
        </p:sp>
        <p:sp>
          <p:nvSpPr>
            <p:cNvPr id="6" name="Freeform 6"/>
            <p:cNvSpPr/>
            <p:nvPr/>
          </p:nvSpPr>
          <p:spPr>
            <a:xfrm>
              <a:off x="0" y="0"/>
              <a:ext cx="2259809" cy="2150882"/>
            </a:xfrm>
            <a:custGeom>
              <a:avLst/>
              <a:gdLst/>
              <a:ahLst/>
              <a:cxnLst/>
              <a:rect l="l" t="t" r="r" b="b"/>
              <a:pathLst>
                <a:path w="2259809" h="2150882">
                  <a:moveTo>
                    <a:pt x="2196309" y="74930"/>
                  </a:moveTo>
                  <a:cubicBezTo>
                    <a:pt x="2168369" y="30480"/>
                    <a:pt x="2118839" y="0"/>
                    <a:pt x="2061689" y="0"/>
                  </a:cubicBezTo>
                  <a:lnTo>
                    <a:pt x="158750" y="0"/>
                  </a:lnTo>
                  <a:cubicBezTo>
                    <a:pt x="71120" y="0"/>
                    <a:pt x="0" y="71120"/>
                    <a:pt x="0" y="158750"/>
                  </a:cubicBezTo>
                  <a:lnTo>
                    <a:pt x="0" y="1948953"/>
                  </a:lnTo>
                  <a:cubicBezTo>
                    <a:pt x="0" y="2001022"/>
                    <a:pt x="25400" y="2046743"/>
                    <a:pt x="63500" y="2075953"/>
                  </a:cubicBezTo>
                  <a:cubicBezTo>
                    <a:pt x="91440" y="2120403"/>
                    <a:pt x="140970" y="2150882"/>
                    <a:pt x="202428" y="2150882"/>
                  </a:cubicBezTo>
                  <a:lnTo>
                    <a:pt x="2101059" y="2150882"/>
                  </a:lnTo>
                  <a:cubicBezTo>
                    <a:pt x="2188689" y="2150882"/>
                    <a:pt x="2259809" y="2079763"/>
                    <a:pt x="2259809" y="1992132"/>
                  </a:cubicBezTo>
                  <a:lnTo>
                    <a:pt x="2259809" y="201930"/>
                  </a:lnTo>
                  <a:cubicBezTo>
                    <a:pt x="2259809" y="149860"/>
                    <a:pt x="2234409" y="104140"/>
                    <a:pt x="2196309" y="74930"/>
                  </a:cubicBezTo>
                  <a:close/>
                  <a:moveTo>
                    <a:pt x="12700" y="1948953"/>
                  </a:moveTo>
                  <a:lnTo>
                    <a:pt x="12700" y="158750"/>
                  </a:lnTo>
                  <a:cubicBezTo>
                    <a:pt x="12700" y="78740"/>
                    <a:pt x="78740" y="12700"/>
                    <a:pt x="158750" y="12700"/>
                  </a:cubicBezTo>
                  <a:lnTo>
                    <a:pt x="2061689" y="12700"/>
                  </a:lnTo>
                  <a:cubicBezTo>
                    <a:pt x="2141699" y="12700"/>
                    <a:pt x="2207739" y="78740"/>
                    <a:pt x="2207739" y="158750"/>
                  </a:cubicBezTo>
                  <a:lnTo>
                    <a:pt x="2207739" y="1948953"/>
                  </a:lnTo>
                  <a:cubicBezTo>
                    <a:pt x="2207739" y="2028963"/>
                    <a:pt x="2141699" y="2095003"/>
                    <a:pt x="2061689" y="2095003"/>
                  </a:cubicBezTo>
                  <a:lnTo>
                    <a:pt x="158750" y="2095003"/>
                  </a:lnTo>
                  <a:cubicBezTo>
                    <a:pt x="78740" y="2095003"/>
                    <a:pt x="12700" y="2030232"/>
                    <a:pt x="12700" y="1948953"/>
                  </a:cubicBezTo>
                  <a:close/>
                  <a:moveTo>
                    <a:pt x="2248379" y="1992132"/>
                  </a:moveTo>
                  <a:cubicBezTo>
                    <a:pt x="2248379" y="2072143"/>
                    <a:pt x="2181069" y="2138182"/>
                    <a:pt x="2101059" y="2138182"/>
                  </a:cubicBezTo>
                  <a:lnTo>
                    <a:pt x="202428" y="2138182"/>
                  </a:lnTo>
                  <a:cubicBezTo>
                    <a:pt x="157480" y="2138182"/>
                    <a:pt x="120650" y="2121672"/>
                    <a:pt x="93980" y="2093732"/>
                  </a:cubicBezTo>
                  <a:cubicBezTo>
                    <a:pt x="114300" y="2102622"/>
                    <a:pt x="135890" y="2107703"/>
                    <a:pt x="160020" y="2107703"/>
                  </a:cubicBezTo>
                  <a:lnTo>
                    <a:pt x="2062959" y="2107703"/>
                  </a:lnTo>
                  <a:cubicBezTo>
                    <a:pt x="2150589" y="2107703"/>
                    <a:pt x="2221709" y="2036582"/>
                    <a:pt x="2221709" y="1948952"/>
                  </a:cubicBezTo>
                  <a:lnTo>
                    <a:pt x="2221709" y="158750"/>
                  </a:lnTo>
                  <a:cubicBezTo>
                    <a:pt x="2221709" y="140970"/>
                    <a:pt x="2217899" y="123190"/>
                    <a:pt x="2212819" y="106680"/>
                  </a:cubicBezTo>
                  <a:cubicBezTo>
                    <a:pt x="2234409" y="132080"/>
                    <a:pt x="2248379" y="165100"/>
                    <a:pt x="2248379" y="201930"/>
                  </a:cubicBezTo>
                  <a:lnTo>
                    <a:pt x="2248379" y="1992132"/>
                  </a:lnTo>
                  <a:close/>
                </a:path>
              </a:pathLst>
            </a:custGeom>
            <a:solidFill>
              <a:srgbClr val="704430"/>
            </a:solidFill>
          </p:spPr>
          <p:txBody>
            <a:bodyPr/>
            <a:lstStyle/>
            <a:p>
              <a:endParaRPr lang="en-US"/>
            </a:p>
          </p:txBody>
        </p:sp>
      </p:grpSp>
      <p:grpSp>
        <p:nvGrpSpPr>
          <p:cNvPr id="7" name="Group 7"/>
          <p:cNvGrpSpPr/>
          <p:nvPr/>
        </p:nvGrpSpPr>
        <p:grpSpPr>
          <a:xfrm>
            <a:off x="9423773" y="2185544"/>
            <a:ext cx="7835527" cy="7445006"/>
            <a:chOff x="0" y="0"/>
            <a:chExt cx="2263705" cy="2150882"/>
          </a:xfrm>
        </p:grpSpPr>
        <p:sp>
          <p:nvSpPr>
            <p:cNvPr id="8" name="Freeform 8"/>
            <p:cNvSpPr/>
            <p:nvPr/>
          </p:nvSpPr>
          <p:spPr>
            <a:xfrm>
              <a:off x="92710" y="106680"/>
              <a:ext cx="2159565" cy="2031502"/>
            </a:xfrm>
            <a:custGeom>
              <a:avLst/>
              <a:gdLst/>
              <a:ahLst/>
              <a:cxnLst/>
              <a:rect l="l" t="t" r="r" b="b"/>
              <a:pathLst>
                <a:path w="2159565" h="2031502">
                  <a:moveTo>
                    <a:pt x="2132895" y="1842273"/>
                  </a:moveTo>
                  <a:cubicBezTo>
                    <a:pt x="2132895" y="1929902"/>
                    <a:pt x="2056695" y="2001023"/>
                    <a:pt x="1975415" y="2001023"/>
                  </a:cubicBezTo>
                  <a:lnTo>
                    <a:pt x="66040" y="2001023"/>
                  </a:lnTo>
                  <a:cubicBezTo>
                    <a:pt x="43180" y="2001023"/>
                    <a:pt x="20320" y="1995943"/>
                    <a:pt x="0" y="1987052"/>
                  </a:cubicBezTo>
                  <a:cubicBezTo>
                    <a:pt x="26670" y="2014993"/>
                    <a:pt x="63500" y="2031502"/>
                    <a:pt x="107891" y="2031502"/>
                  </a:cubicBezTo>
                  <a:lnTo>
                    <a:pt x="2013515" y="2031502"/>
                  </a:lnTo>
                  <a:cubicBezTo>
                    <a:pt x="2093525" y="2031502"/>
                    <a:pt x="2159565" y="1965463"/>
                    <a:pt x="2159565" y="1885452"/>
                  </a:cubicBezTo>
                  <a:lnTo>
                    <a:pt x="2159565" y="95250"/>
                  </a:lnTo>
                  <a:cubicBezTo>
                    <a:pt x="2159565" y="58420"/>
                    <a:pt x="2145595" y="25400"/>
                    <a:pt x="2124005" y="0"/>
                  </a:cubicBezTo>
                  <a:cubicBezTo>
                    <a:pt x="2130355" y="16510"/>
                    <a:pt x="2132895" y="34290"/>
                    <a:pt x="2132895" y="52070"/>
                  </a:cubicBezTo>
                  <a:lnTo>
                    <a:pt x="2132895" y="1842273"/>
                  </a:lnTo>
                  <a:close/>
                </a:path>
              </a:pathLst>
            </a:custGeom>
            <a:solidFill>
              <a:srgbClr val="704430"/>
            </a:solidFill>
          </p:spPr>
          <p:txBody>
            <a:bodyPr/>
            <a:lstStyle/>
            <a:p>
              <a:endParaRPr lang="en-US"/>
            </a:p>
          </p:txBody>
        </p:sp>
        <p:sp>
          <p:nvSpPr>
            <p:cNvPr id="9" name="Freeform 9"/>
            <p:cNvSpPr/>
            <p:nvPr/>
          </p:nvSpPr>
          <p:spPr>
            <a:xfrm>
              <a:off x="12700" y="12700"/>
              <a:ext cx="2198935" cy="2082303"/>
            </a:xfrm>
            <a:custGeom>
              <a:avLst/>
              <a:gdLst/>
              <a:ahLst/>
              <a:cxnLst/>
              <a:rect l="l" t="t" r="r" b="b"/>
              <a:pathLst>
                <a:path w="2198935" h="2082303">
                  <a:moveTo>
                    <a:pt x="146050" y="2082303"/>
                  </a:moveTo>
                  <a:lnTo>
                    <a:pt x="2052885" y="2082303"/>
                  </a:lnTo>
                  <a:cubicBezTo>
                    <a:pt x="2132895" y="2082303"/>
                    <a:pt x="2198935" y="2016263"/>
                    <a:pt x="2198935" y="1936253"/>
                  </a:cubicBezTo>
                  <a:lnTo>
                    <a:pt x="2198935" y="146050"/>
                  </a:lnTo>
                  <a:cubicBezTo>
                    <a:pt x="2198935" y="66040"/>
                    <a:pt x="2132895" y="0"/>
                    <a:pt x="2052885" y="0"/>
                  </a:cubicBezTo>
                  <a:lnTo>
                    <a:pt x="146050" y="0"/>
                  </a:lnTo>
                  <a:cubicBezTo>
                    <a:pt x="66040" y="0"/>
                    <a:pt x="0" y="66040"/>
                    <a:pt x="0" y="146050"/>
                  </a:cubicBezTo>
                  <a:lnTo>
                    <a:pt x="0" y="1936253"/>
                  </a:lnTo>
                  <a:cubicBezTo>
                    <a:pt x="0" y="2017532"/>
                    <a:pt x="66040" y="2082303"/>
                    <a:pt x="146050" y="2082303"/>
                  </a:cubicBezTo>
                  <a:close/>
                </a:path>
              </a:pathLst>
            </a:custGeom>
            <a:solidFill>
              <a:srgbClr val="FFF3ED"/>
            </a:solidFill>
          </p:spPr>
          <p:txBody>
            <a:bodyPr/>
            <a:lstStyle/>
            <a:p>
              <a:endParaRPr lang="en-US"/>
            </a:p>
          </p:txBody>
        </p:sp>
        <p:sp>
          <p:nvSpPr>
            <p:cNvPr id="10" name="Freeform 10"/>
            <p:cNvSpPr/>
            <p:nvPr/>
          </p:nvSpPr>
          <p:spPr>
            <a:xfrm>
              <a:off x="0" y="0"/>
              <a:ext cx="2263705" cy="2150882"/>
            </a:xfrm>
            <a:custGeom>
              <a:avLst/>
              <a:gdLst/>
              <a:ahLst/>
              <a:cxnLst/>
              <a:rect l="l" t="t" r="r" b="b"/>
              <a:pathLst>
                <a:path w="2263705" h="2150882">
                  <a:moveTo>
                    <a:pt x="2200205" y="74930"/>
                  </a:moveTo>
                  <a:cubicBezTo>
                    <a:pt x="2172265" y="30480"/>
                    <a:pt x="2122735" y="0"/>
                    <a:pt x="2065585" y="0"/>
                  </a:cubicBezTo>
                  <a:lnTo>
                    <a:pt x="158750" y="0"/>
                  </a:lnTo>
                  <a:cubicBezTo>
                    <a:pt x="71120" y="0"/>
                    <a:pt x="0" y="71120"/>
                    <a:pt x="0" y="158750"/>
                  </a:cubicBezTo>
                  <a:lnTo>
                    <a:pt x="0" y="1948953"/>
                  </a:lnTo>
                  <a:cubicBezTo>
                    <a:pt x="0" y="2001022"/>
                    <a:pt x="25400" y="2046743"/>
                    <a:pt x="63500" y="2075953"/>
                  </a:cubicBezTo>
                  <a:cubicBezTo>
                    <a:pt x="91440" y="2120403"/>
                    <a:pt x="140970" y="2150882"/>
                    <a:pt x="202457" y="2150882"/>
                  </a:cubicBezTo>
                  <a:lnTo>
                    <a:pt x="2104955" y="2150882"/>
                  </a:lnTo>
                  <a:cubicBezTo>
                    <a:pt x="2192585" y="2150882"/>
                    <a:pt x="2263705" y="2079763"/>
                    <a:pt x="2263705" y="1992132"/>
                  </a:cubicBezTo>
                  <a:lnTo>
                    <a:pt x="2263705" y="201930"/>
                  </a:lnTo>
                  <a:cubicBezTo>
                    <a:pt x="2263705" y="149860"/>
                    <a:pt x="2238305" y="104140"/>
                    <a:pt x="2200205" y="74930"/>
                  </a:cubicBezTo>
                  <a:close/>
                  <a:moveTo>
                    <a:pt x="12700" y="1948953"/>
                  </a:moveTo>
                  <a:lnTo>
                    <a:pt x="12700" y="158750"/>
                  </a:lnTo>
                  <a:cubicBezTo>
                    <a:pt x="12700" y="78740"/>
                    <a:pt x="78740" y="12700"/>
                    <a:pt x="158750" y="12700"/>
                  </a:cubicBezTo>
                  <a:lnTo>
                    <a:pt x="2065585" y="12700"/>
                  </a:lnTo>
                  <a:cubicBezTo>
                    <a:pt x="2145595" y="12700"/>
                    <a:pt x="2211635" y="78740"/>
                    <a:pt x="2211635" y="158750"/>
                  </a:cubicBezTo>
                  <a:lnTo>
                    <a:pt x="2211635" y="1948953"/>
                  </a:lnTo>
                  <a:cubicBezTo>
                    <a:pt x="2211635" y="2028963"/>
                    <a:pt x="2145595" y="2095003"/>
                    <a:pt x="2065585" y="2095003"/>
                  </a:cubicBezTo>
                  <a:lnTo>
                    <a:pt x="158750" y="2095003"/>
                  </a:lnTo>
                  <a:cubicBezTo>
                    <a:pt x="78740" y="2095003"/>
                    <a:pt x="12700" y="2030232"/>
                    <a:pt x="12700" y="1948953"/>
                  </a:cubicBezTo>
                  <a:close/>
                  <a:moveTo>
                    <a:pt x="2252275" y="1992132"/>
                  </a:moveTo>
                  <a:cubicBezTo>
                    <a:pt x="2252275" y="2072143"/>
                    <a:pt x="2184965" y="2138182"/>
                    <a:pt x="2104955" y="2138182"/>
                  </a:cubicBezTo>
                  <a:lnTo>
                    <a:pt x="202457" y="2138182"/>
                  </a:lnTo>
                  <a:cubicBezTo>
                    <a:pt x="157480" y="2138182"/>
                    <a:pt x="120650" y="2121672"/>
                    <a:pt x="93980" y="2093732"/>
                  </a:cubicBezTo>
                  <a:cubicBezTo>
                    <a:pt x="114300" y="2102622"/>
                    <a:pt x="135890" y="2107703"/>
                    <a:pt x="160020" y="2107703"/>
                  </a:cubicBezTo>
                  <a:lnTo>
                    <a:pt x="2066855" y="2107703"/>
                  </a:lnTo>
                  <a:cubicBezTo>
                    <a:pt x="2154485" y="2107703"/>
                    <a:pt x="2225605" y="2036582"/>
                    <a:pt x="2225605" y="1948952"/>
                  </a:cubicBezTo>
                  <a:lnTo>
                    <a:pt x="2225605" y="158750"/>
                  </a:lnTo>
                  <a:cubicBezTo>
                    <a:pt x="2225605" y="140970"/>
                    <a:pt x="2221795" y="123190"/>
                    <a:pt x="2216715" y="106680"/>
                  </a:cubicBezTo>
                  <a:cubicBezTo>
                    <a:pt x="2238305" y="132080"/>
                    <a:pt x="2252275" y="165100"/>
                    <a:pt x="2252275" y="201930"/>
                  </a:cubicBezTo>
                  <a:lnTo>
                    <a:pt x="2252275" y="1992132"/>
                  </a:lnTo>
                  <a:close/>
                </a:path>
              </a:pathLst>
            </a:custGeom>
            <a:solidFill>
              <a:srgbClr val="704430"/>
            </a:solidFill>
          </p:spPr>
          <p:txBody>
            <a:bodyPr/>
            <a:lstStyle/>
            <a:p>
              <a:endParaRPr lang="en-US"/>
            </a:p>
          </p:txBody>
        </p:sp>
      </p:grpSp>
      <p:grpSp>
        <p:nvGrpSpPr>
          <p:cNvPr id="11" name="Group 11"/>
          <p:cNvGrpSpPr/>
          <p:nvPr/>
        </p:nvGrpSpPr>
        <p:grpSpPr>
          <a:xfrm>
            <a:off x="950896" y="2550338"/>
            <a:ext cx="4618304" cy="823276"/>
            <a:chOff x="0" y="0"/>
            <a:chExt cx="10736290" cy="1913890"/>
          </a:xfrm>
        </p:grpSpPr>
        <p:sp>
          <p:nvSpPr>
            <p:cNvPr id="12" name="Freeform 12"/>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13" name="Freeform 13"/>
          <p:cNvSpPr/>
          <p:nvPr/>
        </p:nvSpPr>
        <p:spPr>
          <a:xfrm>
            <a:off x="4846340" y="2740099"/>
            <a:ext cx="336487" cy="381288"/>
          </a:xfrm>
          <a:custGeom>
            <a:avLst/>
            <a:gdLst/>
            <a:ahLst/>
            <a:cxnLst/>
            <a:rect l="l" t="t" r="r" b="b"/>
            <a:pathLst>
              <a:path w="336487" h="381288">
                <a:moveTo>
                  <a:pt x="0" y="0"/>
                </a:moveTo>
                <a:lnTo>
                  <a:pt x="336486" y="0"/>
                </a:lnTo>
                <a:lnTo>
                  <a:pt x="336486"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4" name="Group 14"/>
          <p:cNvGrpSpPr/>
          <p:nvPr/>
        </p:nvGrpSpPr>
        <p:grpSpPr>
          <a:xfrm>
            <a:off x="9910585" y="2550338"/>
            <a:ext cx="4618304" cy="823276"/>
            <a:chOff x="0" y="0"/>
            <a:chExt cx="10736290" cy="1913890"/>
          </a:xfrm>
        </p:grpSpPr>
        <p:sp>
          <p:nvSpPr>
            <p:cNvPr id="15" name="Freeform 15"/>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16" name="Freeform 16"/>
          <p:cNvSpPr/>
          <p:nvPr/>
        </p:nvSpPr>
        <p:spPr>
          <a:xfrm>
            <a:off x="13806029" y="2740099"/>
            <a:ext cx="336487" cy="381288"/>
          </a:xfrm>
          <a:custGeom>
            <a:avLst/>
            <a:gdLst/>
            <a:ahLst/>
            <a:cxnLst/>
            <a:rect l="l" t="t" r="r" b="b"/>
            <a:pathLst>
              <a:path w="336487" h="381288">
                <a:moveTo>
                  <a:pt x="0" y="0"/>
                </a:moveTo>
                <a:lnTo>
                  <a:pt x="336486" y="0"/>
                </a:lnTo>
                <a:lnTo>
                  <a:pt x="336486"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7" name="Group 17"/>
          <p:cNvGrpSpPr/>
          <p:nvPr/>
        </p:nvGrpSpPr>
        <p:grpSpPr>
          <a:xfrm>
            <a:off x="16108328" y="2768431"/>
            <a:ext cx="450550" cy="431124"/>
            <a:chOff x="0" y="0"/>
            <a:chExt cx="600734" cy="574832"/>
          </a:xfrm>
        </p:grpSpPr>
        <p:sp>
          <p:nvSpPr>
            <p:cNvPr id="18" name="AutoShape 18"/>
            <p:cNvSpPr/>
            <p:nvPr/>
          </p:nvSpPr>
          <p:spPr>
            <a:xfrm>
              <a:off x="0" y="0"/>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19" name="AutoShape 19"/>
            <p:cNvSpPr/>
            <p:nvPr/>
          </p:nvSpPr>
          <p:spPr>
            <a:xfrm>
              <a:off x="0" y="255666"/>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0" name="AutoShape 20"/>
            <p:cNvSpPr/>
            <p:nvPr/>
          </p:nvSpPr>
          <p:spPr>
            <a:xfrm>
              <a:off x="0" y="511332"/>
              <a:ext cx="600734" cy="0"/>
            </a:xfrm>
            <a:prstGeom prst="line">
              <a:avLst/>
            </a:prstGeom>
            <a:ln w="63500" cap="rnd">
              <a:solidFill>
                <a:srgbClr val="704430"/>
              </a:solidFill>
              <a:prstDash val="solid"/>
              <a:headEnd type="none" w="sm" len="sm"/>
              <a:tailEnd type="none" w="sm" len="sm"/>
            </a:ln>
          </p:spPr>
          <p:txBody>
            <a:bodyPr/>
            <a:lstStyle/>
            <a:p>
              <a:endParaRPr lang="en-US"/>
            </a:p>
          </p:txBody>
        </p:sp>
      </p:grpSp>
      <p:sp>
        <p:nvSpPr>
          <p:cNvPr id="21" name="Freeform 21"/>
          <p:cNvSpPr/>
          <p:nvPr/>
        </p:nvSpPr>
        <p:spPr>
          <a:xfrm>
            <a:off x="14909889" y="2582965"/>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2" name="Group 22"/>
          <p:cNvGrpSpPr/>
          <p:nvPr/>
        </p:nvGrpSpPr>
        <p:grpSpPr>
          <a:xfrm>
            <a:off x="7148639" y="2807818"/>
            <a:ext cx="450550" cy="431124"/>
            <a:chOff x="0" y="0"/>
            <a:chExt cx="600734" cy="574832"/>
          </a:xfrm>
        </p:grpSpPr>
        <p:sp>
          <p:nvSpPr>
            <p:cNvPr id="23" name="AutoShape 23"/>
            <p:cNvSpPr/>
            <p:nvPr/>
          </p:nvSpPr>
          <p:spPr>
            <a:xfrm>
              <a:off x="0" y="0"/>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4" name="AutoShape 24"/>
            <p:cNvSpPr/>
            <p:nvPr/>
          </p:nvSpPr>
          <p:spPr>
            <a:xfrm>
              <a:off x="0" y="255666"/>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5" name="AutoShape 25"/>
            <p:cNvSpPr/>
            <p:nvPr/>
          </p:nvSpPr>
          <p:spPr>
            <a:xfrm>
              <a:off x="0" y="511332"/>
              <a:ext cx="600734" cy="0"/>
            </a:xfrm>
            <a:prstGeom prst="line">
              <a:avLst/>
            </a:prstGeom>
            <a:ln w="63500" cap="rnd">
              <a:solidFill>
                <a:srgbClr val="704430"/>
              </a:solidFill>
              <a:prstDash val="solid"/>
              <a:headEnd type="none" w="sm" len="sm"/>
              <a:tailEnd type="none" w="sm" len="sm"/>
            </a:ln>
          </p:spPr>
          <p:txBody>
            <a:bodyPr/>
            <a:lstStyle/>
            <a:p>
              <a:endParaRPr lang="en-US"/>
            </a:p>
          </p:txBody>
        </p:sp>
      </p:grpSp>
      <p:sp>
        <p:nvSpPr>
          <p:cNvPr id="26" name="Freeform 26"/>
          <p:cNvSpPr/>
          <p:nvPr/>
        </p:nvSpPr>
        <p:spPr>
          <a:xfrm>
            <a:off x="5950200" y="2622353"/>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7" name="Group 27"/>
          <p:cNvGrpSpPr/>
          <p:nvPr/>
        </p:nvGrpSpPr>
        <p:grpSpPr>
          <a:xfrm>
            <a:off x="9927049" y="3657171"/>
            <a:ext cx="6845438" cy="2517732"/>
            <a:chOff x="0" y="0"/>
            <a:chExt cx="1802914" cy="663106"/>
          </a:xfrm>
        </p:grpSpPr>
        <p:sp>
          <p:nvSpPr>
            <p:cNvPr id="28" name="Freeform 28"/>
            <p:cNvSpPr/>
            <p:nvPr/>
          </p:nvSpPr>
          <p:spPr>
            <a:xfrm>
              <a:off x="0" y="0"/>
              <a:ext cx="1802914" cy="663106"/>
            </a:xfrm>
            <a:custGeom>
              <a:avLst/>
              <a:gdLst/>
              <a:ahLst/>
              <a:cxnLst/>
              <a:rect l="l" t="t" r="r" b="b"/>
              <a:pathLst>
                <a:path w="1802914" h="663106">
                  <a:moveTo>
                    <a:pt x="57679" y="0"/>
                  </a:moveTo>
                  <a:lnTo>
                    <a:pt x="1745235" y="0"/>
                  </a:lnTo>
                  <a:cubicBezTo>
                    <a:pt x="1777090" y="0"/>
                    <a:pt x="1802914" y="25824"/>
                    <a:pt x="1802914" y="57679"/>
                  </a:cubicBezTo>
                  <a:lnTo>
                    <a:pt x="1802914" y="605427"/>
                  </a:lnTo>
                  <a:cubicBezTo>
                    <a:pt x="1802914" y="637283"/>
                    <a:pt x="1777090" y="663106"/>
                    <a:pt x="1745235" y="663106"/>
                  </a:cubicBezTo>
                  <a:lnTo>
                    <a:pt x="57679" y="663106"/>
                  </a:lnTo>
                  <a:cubicBezTo>
                    <a:pt x="25824" y="663106"/>
                    <a:pt x="0" y="637283"/>
                    <a:pt x="0" y="605427"/>
                  </a:cubicBezTo>
                  <a:lnTo>
                    <a:pt x="0" y="57679"/>
                  </a:lnTo>
                  <a:cubicBezTo>
                    <a:pt x="0" y="25824"/>
                    <a:pt x="25824" y="0"/>
                    <a:pt x="57679" y="0"/>
                  </a:cubicBezTo>
                  <a:close/>
                </a:path>
              </a:pathLst>
            </a:custGeom>
            <a:solidFill>
              <a:srgbClr val="D8A46F">
                <a:alpha val="17647"/>
              </a:srgbClr>
            </a:solidFill>
          </p:spPr>
          <p:txBody>
            <a:bodyPr/>
            <a:lstStyle/>
            <a:p>
              <a:endParaRPr lang="en-US"/>
            </a:p>
          </p:txBody>
        </p:sp>
        <p:sp>
          <p:nvSpPr>
            <p:cNvPr id="29" name="TextBox 29"/>
            <p:cNvSpPr txBox="1"/>
            <p:nvPr/>
          </p:nvSpPr>
          <p:spPr>
            <a:xfrm>
              <a:off x="0" y="-47625"/>
              <a:ext cx="1802914" cy="710731"/>
            </a:xfrm>
            <a:prstGeom prst="rect">
              <a:avLst/>
            </a:prstGeom>
          </p:spPr>
          <p:txBody>
            <a:bodyPr lIns="50800" tIns="50800" rIns="50800" bIns="50800" rtlCol="0" anchor="ctr"/>
            <a:lstStyle/>
            <a:p>
              <a:pPr algn="ctr">
                <a:lnSpc>
                  <a:spcPts val="3640"/>
                </a:lnSpc>
              </a:pPr>
              <a:endParaRPr/>
            </a:p>
          </p:txBody>
        </p:sp>
      </p:grpSp>
      <p:grpSp>
        <p:nvGrpSpPr>
          <p:cNvPr id="30" name="Group 30"/>
          <p:cNvGrpSpPr/>
          <p:nvPr/>
        </p:nvGrpSpPr>
        <p:grpSpPr>
          <a:xfrm>
            <a:off x="1085735" y="3657171"/>
            <a:ext cx="6845438" cy="2517732"/>
            <a:chOff x="0" y="0"/>
            <a:chExt cx="1802914" cy="663106"/>
          </a:xfrm>
        </p:grpSpPr>
        <p:sp>
          <p:nvSpPr>
            <p:cNvPr id="31" name="Freeform 31"/>
            <p:cNvSpPr/>
            <p:nvPr/>
          </p:nvSpPr>
          <p:spPr>
            <a:xfrm>
              <a:off x="0" y="0"/>
              <a:ext cx="1802914" cy="663106"/>
            </a:xfrm>
            <a:custGeom>
              <a:avLst/>
              <a:gdLst/>
              <a:ahLst/>
              <a:cxnLst/>
              <a:rect l="l" t="t" r="r" b="b"/>
              <a:pathLst>
                <a:path w="1802914" h="663106">
                  <a:moveTo>
                    <a:pt x="57679" y="0"/>
                  </a:moveTo>
                  <a:lnTo>
                    <a:pt x="1745235" y="0"/>
                  </a:lnTo>
                  <a:cubicBezTo>
                    <a:pt x="1777090" y="0"/>
                    <a:pt x="1802914" y="25824"/>
                    <a:pt x="1802914" y="57679"/>
                  </a:cubicBezTo>
                  <a:lnTo>
                    <a:pt x="1802914" y="605427"/>
                  </a:lnTo>
                  <a:cubicBezTo>
                    <a:pt x="1802914" y="637283"/>
                    <a:pt x="1777090" y="663106"/>
                    <a:pt x="1745235" y="663106"/>
                  </a:cubicBezTo>
                  <a:lnTo>
                    <a:pt x="57679" y="663106"/>
                  </a:lnTo>
                  <a:cubicBezTo>
                    <a:pt x="25824" y="663106"/>
                    <a:pt x="0" y="637283"/>
                    <a:pt x="0" y="605427"/>
                  </a:cubicBezTo>
                  <a:lnTo>
                    <a:pt x="0" y="57679"/>
                  </a:lnTo>
                  <a:cubicBezTo>
                    <a:pt x="0" y="25824"/>
                    <a:pt x="25824" y="0"/>
                    <a:pt x="57679" y="0"/>
                  </a:cubicBezTo>
                  <a:close/>
                </a:path>
              </a:pathLst>
            </a:custGeom>
            <a:solidFill>
              <a:srgbClr val="91B698"/>
            </a:solidFill>
          </p:spPr>
          <p:txBody>
            <a:bodyPr/>
            <a:lstStyle/>
            <a:p>
              <a:endParaRPr lang="en-US"/>
            </a:p>
          </p:txBody>
        </p:sp>
        <p:sp>
          <p:nvSpPr>
            <p:cNvPr id="32" name="TextBox 32"/>
            <p:cNvSpPr txBox="1"/>
            <p:nvPr/>
          </p:nvSpPr>
          <p:spPr>
            <a:xfrm>
              <a:off x="0" y="-47625"/>
              <a:ext cx="1802914" cy="710731"/>
            </a:xfrm>
            <a:prstGeom prst="rect">
              <a:avLst/>
            </a:prstGeom>
          </p:spPr>
          <p:txBody>
            <a:bodyPr lIns="50800" tIns="50800" rIns="50800" bIns="50800" rtlCol="0" anchor="ctr"/>
            <a:lstStyle/>
            <a:p>
              <a:pPr algn="ctr">
                <a:lnSpc>
                  <a:spcPts val="3640"/>
                </a:lnSpc>
              </a:pPr>
              <a:endParaRPr/>
            </a:p>
          </p:txBody>
        </p:sp>
      </p:grpSp>
      <p:sp>
        <p:nvSpPr>
          <p:cNvPr id="33" name="Freeform 33"/>
          <p:cNvSpPr/>
          <p:nvPr/>
        </p:nvSpPr>
        <p:spPr>
          <a:xfrm>
            <a:off x="3249146" y="3852622"/>
            <a:ext cx="2502152" cy="2126830"/>
          </a:xfrm>
          <a:custGeom>
            <a:avLst/>
            <a:gdLst/>
            <a:ahLst/>
            <a:cxnLst/>
            <a:rect l="l" t="t" r="r" b="b"/>
            <a:pathLst>
              <a:path w="2502152" h="2126830">
                <a:moveTo>
                  <a:pt x="0" y="0"/>
                </a:moveTo>
                <a:lnTo>
                  <a:pt x="2502152" y="0"/>
                </a:lnTo>
                <a:lnTo>
                  <a:pt x="2502152" y="2126830"/>
                </a:lnTo>
                <a:lnTo>
                  <a:pt x="0" y="21268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4" name="TextBox 34"/>
          <p:cNvSpPr txBox="1"/>
          <p:nvPr/>
        </p:nvSpPr>
        <p:spPr>
          <a:xfrm>
            <a:off x="9423773" y="2826721"/>
            <a:ext cx="4920893" cy="318135"/>
          </a:xfrm>
          <a:prstGeom prst="rect">
            <a:avLst/>
          </a:prstGeom>
        </p:spPr>
        <p:txBody>
          <a:bodyPr lIns="0" tIns="0" rIns="0" bIns="0" rtlCol="0" anchor="t">
            <a:spAutoFit/>
          </a:bodyPr>
          <a:lstStyle/>
          <a:p>
            <a:pPr algn="ctr">
              <a:lnSpc>
                <a:spcPts val="2400"/>
              </a:lnSpc>
            </a:pPr>
            <a:r>
              <a:rPr lang="en-US" sz="2400" b="1">
                <a:solidFill>
                  <a:srgbClr val="704430"/>
                </a:solidFill>
                <a:latin typeface="Nunito Bold"/>
                <a:ea typeface="Nunito Bold"/>
                <a:cs typeface="Nunito Bold"/>
                <a:sym typeface="Nunito Bold"/>
              </a:rPr>
              <a:t>PERSONAL FIREWALL</a:t>
            </a:r>
          </a:p>
        </p:txBody>
      </p:sp>
      <p:sp>
        <p:nvSpPr>
          <p:cNvPr id="35" name="TextBox 35"/>
          <p:cNvSpPr txBox="1"/>
          <p:nvPr/>
        </p:nvSpPr>
        <p:spPr>
          <a:xfrm>
            <a:off x="1085735" y="2790526"/>
            <a:ext cx="3795248" cy="400050"/>
          </a:xfrm>
          <a:prstGeom prst="rect">
            <a:avLst/>
          </a:prstGeom>
        </p:spPr>
        <p:txBody>
          <a:bodyPr lIns="0" tIns="0" rIns="0" bIns="0" rtlCol="0" anchor="t">
            <a:spAutoFit/>
          </a:bodyPr>
          <a:lstStyle/>
          <a:p>
            <a:pPr algn="ctr">
              <a:lnSpc>
                <a:spcPts val="3000"/>
              </a:lnSpc>
            </a:pPr>
            <a:r>
              <a:rPr lang="en-US" sz="3000" b="1">
                <a:solidFill>
                  <a:srgbClr val="704430"/>
                </a:solidFill>
                <a:latin typeface="Nunito Bold"/>
                <a:ea typeface="Nunito Bold"/>
                <a:cs typeface="Nunito Bold"/>
                <a:sym typeface="Nunito Bold"/>
              </a:rPr>
              <a:t>FILE MANAGER</a:t>
            </a:r>
          </a:p>
        </p:txBody>
      </p:sp>
      <p:sp>
        <p:nvSpPr>
          <p:cNvPr id="36" name="TextBox 36"/>
          <p:cNvSpPr txBox="1"/>
          <p:nvPr/>
        </p:nvSpPr>
        <p:spPr>
          <a:xfrm>
            <a:off x="9927049" y="6484281"/>
            <a:ext cx="6828975" cy="1810385"/>
          </a:xfrm>
          <a:prstGeom prst="rect">
            <a:avLst/>
          </a:prstGeom>
        </p:spPr>
        <p:txBody>
          <a:bodyPr lIns="0" tIns="0" rIns="0" bIns="0" rtlCol="0" anchor="t">
            <a:spAutoFit/>
          </a:bodyPr>
          <a:lstStyle/>
          <a:p>
            <a:pPr algn="just">
              <a:lnSpc>
                <a:spcPts val="3640"/>
              </a:lnSpc>
            </a:pPr>
            <a:r>
              <a:rPr lang="en-US" sz="2600">
                <a:solidFill>
                  <a:srgbClr val="704430"/>
                </a:solidFill>
                <a:latin typeface="Nunito"/>
                <a:ea typeface="Nunito"/>
                <a:cs typeface="Nunito"/>
                <a:sym typeface="Nunito"/>
              </a:rPr>
              <a:t>A </a:t>
            </a:r>
            <a:r>
              <a:rPr lang="en-US" sz="2600" b="1">
                <a:solidFill>
                  <a:srgbClr val="704430"/>
                </a:solidFill>
                <a:latin typeface="Nunito Bold"/>
                <a:ea typeface="Nunito Bold"/>
                <a:cs typeface="Nunito Bold"/>
                <a:sym typeface="Nunito Bold"/>
              </a:rPr>
              <a:t>Personal Firewall</a:t>
            </a:r>
            <a:r>
              <a:rPr lang="en-US" sz="2600">
                <a:solidFill>
                  <a:srgbClr val="704430"/>
                </a:solidFill>
                <a:latin typeface="Nunito"/>
                <a:ea typeface="Nunito"/>
                <a:cs typeface="Nunito"/>
                <a:sym typeface="Nunito"/>
              </a:rPr>
              <a:t> is a utility that </a:t>
            </a:r>
            <a:r>
              <a:rPr lang="en-US" sz="2600" u="sng">
                <a:solidFill>
                  <a:srgbClr val="704430"/>
                </a:solidFill>
                <a:latin typeface="Nunito"/>
                <a:ea typeface="Nunito"/>
                <a:cs typeface="Nunito"/>
                <a:sym typeface="Nunito"/>
              </a:rPr>
              <a:t>detects and protects a personal computer from unauthorized intrusions</a:t>
            </a:r>
            <a:r>
              <a:rPr lang="en-US" sz="2600">
                <a:solidFill>
                  <a:srgbClr val="704430"/>
                </a:solidFill>
                <a:latin typeface="Nunito"/>
                <a:ea typeface="Nunito"/>
                <a:cs typeface="Nunito"/>
                <a:sym typeface="Nunito"/>
              </a:rPr>
              <a:t>, monitoring all transmissions to and from a computer.</a:t>
            </a:r>
          </a:p>
        </p:txBody>
      </p:sp>
      <p:sp>
        <p:nvSpPr>
          <p:cNvPr id="37" name="TextBox 37"/>
          <p:cNvSpPr txBox="1"/>
          <p:nvPr/>
        </p:nvSpPr>
        <p:spPr>
          <a:xfrm>
            <a:off x="1085735" y="6484281"/>
            <a:ext cx="6828975" cy="2267585"/>
          </a:xfrm>
          <a:prstGeom prst="rect">
            <a:avLst/>
          </a:prstGeom>
        </p:spPr>
        <p:txBody>
          <a:bodyPr lIns="0" tIns="0" rIns="0" bIns="0" rtlCol="0" anchor="t">
            <a:spAutoFit/>
          </a:bodyPr>
          <a:lstStyle/>
          <a:p>
            <a:pPr algn="just">
              <a:lnSpc>
                <a:spcPts val="3640"/>
              </a:lnSpc>
            </a:pPr>
            <a:r>
              <a:rPr lang="en-US" sz="2600">
                <a:solidFill>
                  <a:srgbClr val="704430"/>
                </a:solidFill>
                <a:latin typeface="Nunito"/>
                <a:ea typeface="Nunito"/>
                <a:cs typeface="Nunito"/>
                <a:sym typeface="Nunito"/>
              </a:rPr>
              <a:t>A </a:t>
            </a:r>
            <a:r>
              <a:rPr lang="en-US" sz="2600" b="1">
                <a:solidFill>
                  <a:srgbClr val="704430"/>
                </a:solidFill>
                <a:latin typeface="Nunito Bold"/>
                <a:ea typeface="Nunito Bold"/>
                <a:cs typeface="Nunito Bold"/>
                <a:sym typeface="Nunito Bold"/>
              </a:rPr>
              <a:t>File Manager</a:t>
            </a:r>
            <a:r>
              <a:rPr lang="en-US" sz="2600">
                <a:solidFill>
                  <a:srgbClr val="704430"/>
                </a:solidFill>
                <a:latin typeface="Nunito"/>
                <a:ea typeface="Nunito"/>
                <a:cs typeface="Nunito"/>
                <a:sym typeface="Nunito"/>
              </a:rPr>
              <a:t> is a utility that performs functions related to </a:t>
            </a:r>
            <a:r>
              <a:rPr lang="en-US" sz="2600" b="1">
                <a:solidFill>
                  <a:srgbClr val="704430"/>
                </a:solidFill>
                <a:latin typeface="Nunito Bold"/>
                <a:ea typeface="Nunito Bold"/>
                <a:cs typeface="Nunito Bold"/>
                <a:sym typeface="Nunito Bold"/>
              </a:rPr>
              <a:t>file management</a:t>
            </a:r>
            <a:r>
              <a:rPr lang="en-US" sz="2600">
                <a:solidFill>
                  <a:srgbClr val="704430"/>
                </a:solidFill>
                <a:latin typeface="Nunito"/>
                <a:ea typeface="Nunito"/>
                <a:cs typeface="Nunito"/>
                <a:sym typeface="Nunito"/>
              </a:rPr>
              <a:t>, such as </a:t>
            </a:r>
            <a:r>
              <a:rPr lang="en-US" sz="2600" u="sng">
                <a:solidFill>
                  <a:srgbClr val="704430"/>
                </a:solidFill>
                <a:latin typeface="Nunito"/>
                <a:ea typeface="Nunito"/>
                <a:cs typeface="Nunito"/>
                <a:sym typeface="Nunito"/>
              </a:rPr>
              <a:t>displaying a list of files in folders, copying, renaming, deleting, moving, and sorting files or folders</a:t>
            </a:r>
            <a:r>
              <a:rPr lang="en-US" sz="2600">
                <a:solidFill>
                  <a:srgbClr val="704430"/>
                </a:solidFill>
                <a:latin typeface="Nunito"/>
                <a:ea typeface="Nunito"/>
                <a:cs typeface="Nunito"/>
                <a:sym typeface="Nunito"/>
              </a:rPr>
              <a:t>.</a:t>
            </a:r>
          </a:p>
        </p:txBody>
      </p:sp>
      <p:sp>
        <p:nvSpPr>
          <p:cNvPr id="38" name="TextBox 38"/>
          <p:cNvSpPr txBox="1"/>
          <p:nvPr/>
        </p:nvSpPr>
        <p:spPr>
          <a:xfrm>
            <a:off x="597434" y="356092"/>
            <a:ext cx="16661866" cy="1304925"/>
          </a:xfrm>
          <a:prstGeom prst="rect">
            <a:avLst/>
          </a:prstGeom>
        </p:spPr>
        <p:txBody>
          <a:bodyPr lIns="0" tIns="0" rIns="0" bIns="0" rtlCol="0" anchor="t">
            <a:spAutoFit/>
          </a:bodyPr>
          <a:lstStyle/>
          <a:p>
            <a:pPr algn="ctr">
              <a:lnSpc>
                <a:spcPts val="9900"/>
              </a:lnSpc>
            </a:pPr>
            <a:r>
              <a:rPr lang="en-US" sz="9000" spc="-270">
                <a:solidFill>
                  <a:srgbClr val="704430"/>
                </a:solidFill>
                <a:latin typeface="Marykate"/>
                <a:ea typeface="Marykate"/>
                <a:cs typeface="Marykate"/>
                <a:sym typeface="Marykate"/>
              </a:rPr>
              <a:t>Examples of Common Utility Softwares:</a:t>
            </a:r>
          </a:p>
        </p:txBody>
      </p:sp>
      <p:sp>
        <p:nvSpPr>
          <p:cNvPr id="39" name="Freeform 39"/>
          <p:cNvSpPr/>
          <p:nvPr/>
        </p:nvSpPr>
        <p:spPr>
          <a:xfrm>
            <a:off x="12219737" y="3852622"/>
            <a:ext cx="1922778" cy="2148355"/>
          </a:xfrm>
          <a:custGeom>
            <a:avLst/>
            <a:gdLst/>
            <a:ahLst/>
            <a:cxnLst/>
            <a:rect l="l" t="t" r="r" b="b"/>
            <a:pathLst>
              <a:path w="1922778" h="2148355">
                <a:moveTo>
                  <a:pt x="0" y="0"/>
                </a:moveTo>
                <a:lnTo>
                  <a:pt x="1922778" y="0"/>
                </a:lnTo>
                <a:lnTo>
                  <a:pt x="1922778" y="2148356"/>
                </a:lnTo>
                <a:lnTo>
                  <a:pt x="0" y="21483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597434" y="2185544"/>
            <a:ext cx="7822041" cy="7445006"/>
            <a:chOff x="0" y="0"/>
            <a:chExt cx="2259809" cy="2150882"/>
          </a:xfrm>
        </p:grpSpPr>
        <p:sp>
          <p:nvSpPr>
            <p:cNvPr id="4" name="Freeform 4"/>
            <p:cNvSpPr/>
            <p:nvPr/>
          </p:nvSpPr>
          <p:spPr>
            <a:xfrm>
              <a:off x="92710" y="106680"/>
              <a:ext cx="2155669" cy="2031502"/>
            </a:xfrm>
            <a:custGeom>
              <a:avLst/>
              <a:gdLst/>
              <a:ahLst/>
              <a:cxnLst/>
              <a:rect l="l" t="t" r="r" b="b"/>
              <a:pathLst>
                <a:path w="2155669" h="2031502">
                  <a:moveTo>
                    <a:pt x="2128999" y="1842273"/>
                  </a:moveTo>
                  <a:cubicBezTo>
                    <a:pt x="2128999" y="1929902"/>
                    <a:pt x="2052799" y="2001023"/>
                    <a:pt x="1971519" y="2001023"/>
                  </a:cubicBezTo>
                  <a:lnTo>
                    <a:pt x="66040" y="2001023"/>
                  </a:lnTo>
                  <a:cubicBezTo>
                    <a:pt x="43180" y="2001023"/>
                    <a:pt x="20320" y="1995943"/>
                    <a:pt x="0" y="1987052"/>
                  </a:cubicBezTo>
                  <a:cubicBezTo>
                    <a:pt x="26670" y="2014993"/>
                    <a:pt x="63500" y="2031502"/>
                    <a:pt x="107866" y="2031502"/>
                  </a:cubicBezTo>
                  <a:lnTo>
                    <a:pt x="2009619" y="2031502"/>
                  </a:lnTo>
                  <a:cubicBezTo>
                    <a:pt x="2089629" y="2031502"/>
                    <a:pt x="2155669" y="1965463"/>
                    <a:pt x="2155669" y="1885452"/>
                  </a:cubicBezTo>
                  <a:lnTo>
                    <a:pt x="2155669" y="95250"/>
                  </a:lnTo>
                  <a:cubicBezTo>
                    <a:pt x="2155669" y="58420"/>
                    <a:pt x="2141699" y="25400"/>
                    <a:pt x="2120109" y="0"/>
                  </a:cubicBezTo>
                  <a:cubicBezTo>
                    <a:pt x="2126459" y="16510"/>
                    <a:pt x="2128999" y="34290"/>
                    <a:pt x="2128999" y="52070"/>
                  </a:cubicBezTo>
                  <a:lnTo>
                    <a:pt x="2128999" y="1842273"/>
                  </a:lnTo>
                  <a:close/>
                </a:path>
              </a:pathLst>
            </a:custGeom>
            <a:solidFill>
              <a:srgbClr val="704430"/>
            </a:solidFill>
          </p:spPr>
          <p:txBody>
            <a:bodyPr/>
            <a:lstStyle/>
            <a:p>
              <a:endParaRPr lang="en-US"/>
            </a:p>
          </p:txBody>
        </p:sp>
        <p:sp>
          <p:nvSpPr>
            <p:cNvPr id="5" name="Freeform 5"/>
            <p:cNvSpPr/>
            <p:nvPr/>
          </p:nvSpPr>
          <p:spPr>
            <a:xfrm>
              <a:off x="12700" y="12700"/>
              <a:ext cx="2195039" cy="2082303"/>
            </a:xfrm>
            <a:custGeom>
              <a:avLst/>
              <a:gdLst/>
              <a:ahLst/>
              <a:cxnLst/>
              <a:rect l="l" t="t" r="r" b="b"/>
              <a:pathLst>
                <a:path w="2195039" h="2082303">
                  <a:moveTo>
                    <a:pt x="146050" y="2082303"/>
                  </a:moveTo>
                  <a:lnTo>
                    <a:pt x="2048989" y="2082303"/>
                  </a:lnTo>
                  <a:cubicBezTo>
                    <a:pt x="2128999" y="2082303"/>
                    <a:pt x="2195039" y="2016263"/>
                    <a:pt x="2195039" y="1936253"/>
                  </a:cubicBezTo>
                  <a:lnTo>
                    <a:pt x="2195039" y="146050"/>
                  </a:lnTo>
                  <a:cubicBezTo>
                    <a:pt x="2195039" y="66040"/>
                    <a:pt x="2128999" y="0"/>
                    <a:pt x="2048989" y="0"/>
                  </a:cubicBezTo>
                  <a:lnTo>
                    <a:pt x="146050" y="0"/>
                  </a:lnTo>
                  <a:cubicBezTo>
                    <a:pt x="66040" y="0"/>
                    <a:pt x="0" y="66040"/>
                    <a:pt x="0" y="146050"/>
                  </a:cubicBezTo>
                  <a:lnTo>
                    <a:pt x="0" y="1936253"/>
                  </a:lnTo>
                  <a:cubicBezTo>
                    <a:pt x="0" y="2017532"/>
                    <a:pt x="66040" y="2082303"/>
                    <a:pt x="146050" y="2082303"/>
                  </a:cubicBezTo>
                  <a:close/>
                </a:path>
              </a:pathLst>
            </a:custGeom>
            <a:solidFill>
              <a:srgbClr val="B9DDBF"/>
            </a:solidFill>
          </p:spPr>
          <p:txBody>
            <a:bodyPr/>
            <a:lstStyle/>
            <a:p>
              <a:endParaRPr lang="en-US"/>
            </a:p>
          </p:txBody>
        </p:sp>
        <p:sp>
          <p:nvSpPr>
            <p:cNvPr id="6" name="Freeform 6"/>
            <p:cNvSpPr/>
            <p:nvPr/>
          </p:nvSpPr>
          <p:spPr>
            <a:xfrm>
              <a:off x="0" y="0"/>
              <a:ext cx="2259809" cy="2150882"/>
            </a:xfrm>
            <a:custGeom>
              <a:avLst/>
              <a:gdLst/>
              <a:ahLst/>
              <a:cxnLst/>
              <a:rect l="l" t="t" r="r" b="b"/>
              <a:pathLst>
                <a:path w="2259809" h="2150882">
                  <a:moveTo>
                    <a:pt x="2196309" y="74930"/>
                  </a:moveTo>
                  <a:cubicBezTo>
                    <a:pt x="2168369" y="30480"/>
                    <a:pt x="2118839" y="0"/>
                    <a:pt x="2061689" y="0"/>
                  </a:cubicBezTo>
                  <a:lnTo>
                    <a:pt x="158750" y="0"/>
                  </a:lnTo>
                  <a:cubicBezTo>
                    <a:pt x="71120" y="0"/>
                    <a:pt x="0" y="71120"/>
                    <a:pt x="0" y="158750"/>
                  </a:cubicBezTo>
                  <a:lnTo>
                    <a:pt x="0" y="1948953"/>
                  </a:lnTo>
                  <a:cubicBezTo>
                    <a:pt x="0" y="2001022"/>
                    <a:pt x="25400" y="2046743"/>
                    <a:pt x="63500" y="2075953"/>
                  </a:cubicBezTo>
                  <a:cubicBezTo>
                    <a:pt x="91440" y="2120403"/>
                    <a:pt x="140970" y="2150882"/>
                    <a:pt x="202428" y="2150882"/>
                  </a:cubicBezTo>
                  <a:lnTo>
                    <a:pt x="2101059" y="2150882"/>
                  </a:lnTo>
                  <a:cubicBezTo>
                    <a:pt x="2188689" y="2150882"/>
                    <a:pt x="2259809" y="2079763"/>
                    <a:pt x="2259809" y="1992132"/>
                  </a:cubicBezTo>
                  <a:lnTo>
                    <a:pt x="2259809" y="201930"/>
                  </a:lnTo>
                  <a:cubicBezTo>
                    <a:pt x="2259809" y="149860"/>
                    <a:pt x="2234409" y="104140"/>
                    <a:pt x="2196309" y="74930"/>
                  </a:cubicBezTo>
                  <a:close/>
                  <a:moveTo>
                    <a:pt x="12700" y="1948953"/>
                  </a:moveTo>
                  <a:lnTo>
                    <a:pt x="12700" y="158750"/>
                  </a:lnTo>
                  <a:cubicBezTo>
                    <a:pt x="12700" y="78740"/>
                    <a:pt x="78740" y="12700"/>
                    <a:pt x="158750" y="12700"/>
                  </a:cubicBezTo>
                  <a:lnTo>
                    <a:pt x="2061689" y="12700"/>
                  </a:lnTo>
                  <a:cubicBezTo>
                    <a:pt x="2141699" y="12700"/>
                    <a:pt x="2207739" y="78740"/>
                    <a:pt x="2207739" y="158750"/>
                  </a:cubicBezTo>
                  <a:lnTo>
                    <a:pt x="2207739" y="1948953"/>
                  </a:lnTo>
                  <a:cubicBezTo>
                    <a:pt x="2207739" y="2028963"/>
                    <a:pt x="2141699" y="2095003"/>
                    <a:pt x="2061689" y="2095003"/>
                  </a:cubicBezTo>
                  <a:lnTo>
                    <a:pt x="158750" y="2095003"/>
                  </a:lnTo>
                  <a:cubicBezTo>
                    <a:pt x="78740" y="2095003"/>
                    <a:pt x="12700" y="2030232"/>
                    <a:pt x="12700" y="1948953"/>
                  </a:cubicBezTo>
                  <a:close/>
                  <a:moveTo>
                    <a:pt x="2248379" y="1992132"/>
                  </a:moveTo>
                  <a:cubicBezTo>
                    <a:pt x="2248379" y="2072143"/>
                    <a:pt x="2181069" y="2138182"/>
                    <a:pt x="2101059" y="2138182"/>
                  </a:cubicBezTo>
                  <a:lnTo>
                    <a:pt x="202428" y="2138182"/>
                  </a:lnTo>
                  <a:cubicBezTo>
                    <a:pt x="157480" y="2138182"/>
                    <a:pt x="120650" y="2121672"/>
                    <a:pt x="93980" y="2093732"/>
                  </a:cubicBezTo>
                  <a:cubicBezTo>
                    <a:pt x="114300" y="2102622"/>
                    <a:pt x="135890" y="2107703"/>
                    <a:pt x="160020" y="2107703"/>
                  </a:cubicBezTo>
                  <a:lnTo>
                    <a:pt x="2062959" y="2107703"/>
                  </a:lnTo>
                  <a:cubicBezTo>
                    <a:pt x="2150589" y="2107703"/>
                    <a:pt x="2221709" y="2036582"/>
                    <a:pt x="2221709" y="1948952"/>
                  </a:cubicBezTo>
                  <a:lnTo>
                    <a:pt x="2221709" y="158750"/>
                  </a:lnTo>
                  <a:cubicBezTo>
                    <a:pt x="2221709" y="140970"/>
                    <a:pt x="2217899" y="123190"/>
                    <a:pt x="2212819" y="106680"/>
                  </a:cubicBezTo>
                  <a:cubicBezTo>
                    <a:pt x="2234409" y="132080"/>
                    <a:pt x="2248379" y="165100"/>
                    <a:pt x="2248379" y="201930"/>
                  </a:cubicBezTo>
                  <a:lnTo>
                    <a:pt x="2248379" y="1992132"/>
                  </a:lnTo>
                  <a:close/>
                </a:path>
              </a:pathLst>
            </a:custGeom>
            <a:solidFill>
              <a:srgbClr val="704430"/>
            </a:solidFill>
          </p:spPr>
          <p:txBody>
            <a:bodyPr/>
            <a:lstStyle/>
            <a:p>
              <a:endParaRPr lang="en-US"/>
            </a:p>
          </p:txBody>
        </p:sp>
      </p:grpSp>
      <p:grpSp>
        <p:nvGrpSpPr>
          <p:cNvPr id="7" name="Group 7"/>
          <p:cNvGrpSpPr/>
          <p:nvPr/>
        </p:nvGrpSpPr>
        <p:grpSpPr>
          <a:xfrm>
            <a:off x="9423773" y="2185544"/>
            <a:ext cx="7835527" cy="7445006"/>
            <a:chOff x="0" y="0"/>
            <a:chExt cx="2263705" cy="2150882"/>
          </a:xfrm>
        </p:grpSpPr>
        <p:sp>
          <p:nvSpPr>
            <p:cNvPr id="8" name="Freeform 8"/>
            <p:cNvSpPr/>
            <p:nvPr/>
          </p:nvSpPr>
          <p:spPr>
            <a:xfrm>
              <a:off x="92710" y="106680"/>
              <a:ext cx="2159565" cy="2031502"/>
            </a:xfrm>
            <a:custGeom>
              <a:avLst/>
              <a:gdLst/>
              <a:ahLst/>
              <a:cxnLst/>
              <a:rect l="l" t="t" r="r" b="b"/>
              <a:pathLst>
                <a:path w="2159565" h="2031502">
                  <a:moveTo>
                    <a:pt x="2132895" y="1842273"/>
                  </a:moveTo>
                  <a:cubicBezTo>
                    <a:pt x="2132895" y="1929902"/>
                    <a:pt x="2056695" y="2001023"/>
                    <a:pt x="1975415" y="2001023"/>
                  </a:cubicBezTo>
                  <a:lnTo>
                    <a:pt x="66040" y="2001023"/>
                  </a:lnTo>
                  <a:cubicBezTo>
                    <a:pt x="43180" y="2001023"/>
                    <a:pt x="20320" y="1995943"/>
                    <a:pt x="0" y="1987052"/>
                  </a:cubicBezTo>
                  <a:cubicBezTo>
                    <a:pt x="26670" y="2014993"/>
                    <a:pt x="63500" y="2031502"/>
                    <a:pt x="107891" y="2031502"/>
                  </a:cubicBezTo>
                  <a:lnTo>
                    <a:pt x="2013515" y="2031502"/>
                  </a:lnTo>
                  <a:cubicBezTo>
                    <a:pt x="2093525" y="2031502"/>
                    <a:pt x="2159565" y="1965463"/>
                    <a:pt x="2159565" y="1885452"/>
                  </a:cubicBezTo>
                  <a:lnTo>
                    <a:pt x="2159565" y="95250"/>
                  </a:lnTo>
                  <a:cubicBezTo>
                    <a:pt x="2159565" y="58420"/>
                    <a:pt x="2145595" y="25400"/>
                    <a:pt x="2124005" y="0"/>
                  </a:cubicBezTo>
                  <a:cubicBezTo>
                    <a:pt x="2130355" y="16510"/>
                    <a:pt x="2132895" y="34290"/>
                    <a:pt x="2132895" y="52070"/>
                  </a:cubicBezTo>
                  <a:lnTo>
                    <a:pt x="2132895" y="1842273"/>
                  </a:lnTo>
                  <a:close/>
                </a:path>
              </a:pathLst>
            </a:custGeom>
            <a:solidFill>
              <a:srgbClr val="704430"/>
            </a:solidFill>
          </p:spPr>
          <p:txBody>
            <a:bodyPr/>
            <a:lstStyle/>
            <a:p>
              <a:endParaRPr lang="en-US"/>
            </a:p>
          </p:txBody>
        </p:sp>
        <p:sp>
          <p:nvSpPr>
            <p:cNvPr id="9" name="Freeform 9"/>
            <p:cNvSpPr/>
            <p:nvPr/>
          </p:nvSpPr>
          <p:spPr>
            <a:xfrm>
              <a:off x="12700" y="12700"/>
              <a:ext cx="2198935" cy="2082303"/>
            </a:xfrm>
            <a:custGeom>
              <a:avLst/>
              <a:gdLst/>
              <a:ahLst/>
              <a:cxnLst/>
              <a:rect l="l" t="t" r="r" b="b"/>
              <a:pathLst>
                <a:path w="2198935" h="2082303">
                  <a:moveTo>
                    <a:pt x="146050" y="2082303"/>
                  </a:moveTo>
                  <a:lnTo>
                    <a:pt x="2052885" y="2082303"/>
                  </a:lnTo>
                  <a:cubicBezTo>
                    <a:pt x="2132895" y="2082303"/>
                    <a:pt x="2198935" y="2016263"/>
                    <a:pt x="2198935" y="1936253"/>
                  </a:cubicBezTo>
                  <a:lnTo>
                    <a:pt x="2198935" y="146050"/>
                  </a:lnTo>
                  <a:cubicBezTo>
                    <a:pt x="2198935" y="66040"/>
                    <a:pt x="2132895" y="0"/>
                    <a:pt x="2052885" y="0"/>
                  </a:cubicBezTo>
                  <a:lnTo>
                    <a:pt x="146050" y="0"/>
                  </a:lnTo>
                  <a:cubicBezTo>
                    <a:pt x="66040" y="0"/>
                    <a:pt x="0" y="66040"/>
                    <a:pt x="0" y="146050"/>
                  </a:cubicBezTo>
                  <a:lnTo>
                    <a:pt x="0" y="1936253"/>
                  </a:lnTo>
                  <a:cubicBezTo>
                    <a:pt x="0" y="2017532"/>
                    <a:pt x="66040" y="2082303"/>
                    <a:pt x="146050" y="2082303"/>
                  </a:cubicBezTo>
                  <a:close/>
                </a:path>
              </a:pathLst>
            </a:custGeom>
            <a:solidFill>
              <a:srgbClr val="FFF3ED"/>
            </a:solidFill>
          </p:spPr>
          <p:txBody>
            <a:bodyPr/>
            <a:lstStyle/>
            <a:p>
              <a:endParaRPr lang="en-US"/>
            </a:p>
          </p:txBody>
        </p:sp>
        <p:sp>
          <p:nvSpPr>
            <p:cNvPr id="10" name="Freeform 10"/>
            <p:cNvSpPr/>
            <p:nvPr/>
          </p:nvSpPr>
          <p:spPr>
            <a:xfrm>
              <a:off x="0" y="0"/>
              <a:ext cx="2263705" cy="2150882"/>
            </a:xfrm>
            <a:custGeom>
              <a:avLst/>
              <a:gdLst/>
              <a:ahLst/>
              <a:cxnLst/>
              <a:rect l="l" t="t" r="r" b="b"/>
              <a:pathLst>
                <a:path w="2263705" h="2150882">
                  <a:moveTo>
                    <a:pt x="2200205" y="74930"/>
                  </a:moveTo>
                  <a:cubicBezTo>
                    <a:pt x="2172265" y="30480"/>
                    <a:pt x="2122735" y="0"/>
                    <a:pt x="2065585" y="0"/>
                  </a:cubicBezTo>
                  <a:lnTo>
                    <a:pt x="158750" y="0"/>
                  </a:lnTo>
                  <a:cubicBezTo>
                    <a:pt x="71120" y="0"/>
                    <a:pt x="0" y="71120"/>
                    <a:pt x="0" y="158750"/>
                  </a:cubicBezTo>
                  <a:lnTo>
                    <a:pt x="0" y="1948953"/>
                  </a:lnTo>
                  <a:cubicBezTo>
                    <a:pt x="0" y="2001022"/>
                    <a:pt x="25400" y="2046743"/>
                    <a:pt x="63500" y="2075953"/>
                  </a:cubicBezTo>
                  <a:cubicBezTo>
                    <a:pt x="91440" y="2120403"/>
                    <a:pt x="140970" y="2150882"/>
                    <a:pt x="202457" y="2150882"/>
                  </a:cubicBezTo>
                  <a:lnTo>
                    <a:pt x="2104955" y="2150882"/>
                  </a:lnTo>
                  <a:cubicBezTo>
                    <a:pt x="2192585" y="2150882"/>
                    <a:pt x="2263705" y="2079763"/>
                    <a:pt x="2263705" y="1992132"/>
                  </a:cubicBezTo>
                  <a:lnTo>
                    <a:pt x="2263705" y="201930"/>
                  </a:lnTo>
                  <a:cubicBezTo>
                    <a:pt x="2263705" y="149860"/>
                    <a:pt x="2238305" y="104140"/>
                    <a:pt x="2200205" y="74930"/>
                  </a:cubicBezTo>
                  <a:close/>
                  <a:moveTo>
                    <a:pt x="12700" y="1948953"/>
                  </a:moveTo>
                  <a:lnTo>
                    <a:pt x="12700" y="158750"/>
                  </a:lnTo>
                  <a:cubicBezTo>
                    <a:pt x="12700" y="78740"/>
                    <a:pt x="78740" y="12700"/>
                    <a:pt x="158750" y="12700"/>
                  </a:cubicBezTo>
                  <a:lnTo>
                    <a:pt x="2065585" y="12700"/>
                  </a:lnTo>
                  <a:cubicBezTo>
                    <a:pt x="2145595" y="12700"/>
                    <a:pt x="2211635" y="78740"/>
                    <a:pt x="2211635" y="158750"/>
                  </a:cubicBezTo>
                  <a:lnTo>
                    <a:pt x="2211635" y="1948953"/>
                  </a:lnTo>
                  <a:cubicBezTo>
                    <a:pt x="2211635" y="2028963"/>
                    <a:pt x="2145595" y="2095003"/>
                    <a:pt x="2065585" y="2095003"/>
                  </a:cubicBezTo>
                  <a:lnTo>
                    <a:pt x="158750" y="2095003"/>
                  </a:lnTo>
                  <a:cubicBezTo>
                    <a:pt x="78740" y="2095003"/>
                    <a:pt x="12700" y="2030232"/>
                    <a:pt x="12700" y="1948953"/>
                  </a:cubicBezTo>
                  <a:close/>
                  <a:moveTo>
                    <a:pt x="2252275" y="1992132"/>
                  </a:moveTo>
                  <a:cubicBezTo>
                    <a:pt x="2252275" y="2072143"/>
                    <a:pt x="2184965" y="2138182"/>
                    <a:pt x="2104955" y="2138182"/>
                  </a:cubicBezTo>
                  <a:lnTo>
                    <a:pt x="202457" y="2138182"/>
                  </a:lnTo>
                  <a:cubicBezTo>
                    <a:pt x="157480" y="2138182"/>
                    <a:pt x="120650" y="2121672"/>
                    <a:pt x="93980" y="2093732"/>
                  </a:cubicBezTo>
                  <a:cubicBezTo>
                    <a:pt x="114300" y="2102622"/>
                    <a:pt x="135890" y="2107703"/>
                    <a:pt x="160020" y="2107703"/>
                  </a:cubicBezTo>
                  <a:lnTo>
                    <a:pt x="2066855" y="2107703"/>
                  </a:lnTo>
                  <a:cubicBezTo>
                    <a:pt x="2154485" y="2107703"/>
                    <a:pt x="2225605" y="2036582"/>
                    <a:pt x="2225605" y="1948952"/>
                  </a:cubicBezTo>
                  <a:lnTo>
                    <a:pt x="2225605" y="158750"/>
                  </a:lnTo>
                  <a:cubicBezTo>
                    <a:pt x="2225605" y="140970"/>
                    <a:pt x="2221795" y="123190"/>
                    <a:pt x="2216715" y="106680"/>
                  </a:cubicBezTo>
                  <a:cubicBezTo>
                    <a:pt x="2238305" y="132080"/>
                    <a:pt x="2252275" y="165100"/>
                    <a:pt x="2252275" y="201930"/>
                  </a:cubicBezTo>
                  <a:lnTo>
                    <a:pt x="2252275" y="1992132"/>
                  </a:lnTo>
                  <a:close/>
                </a:path>
              </a:pathLst>
            </a:custGeom>
            <a:solidFill>
              <a:srgbClr val="704430"/>
            </a:solidFill>
          </p:spPr>
          <p:txBody>
            <a:bodyPr/>
            <a:lstStyle/>
            <a:p>
              <a:endParaRPr lang="en-US"/>
            </a:p>
          </p:txBody>
        </p:sp>
      </p:grpSp>
      <p:grpSp>
        <p:nvGrpSpPr>
          <p:cNvPr id="11" name="Group 11"/>
          <p:cNvGrpSpPr/>
          <p:nvPr/>
        </p:nvGrpSpPr>
        <p:grpSpPr>
          <a:xfrm>
            <a:off x="950896" y="2550338"/>
            <a:ext cx="4618304" cy="823276"/>
            <a:chOff x="0" y="0"/>
            <a:chExt cx="10736290" cy="1913890"/>
          </a:xfrm>
        </p:grpSpPr>
        <p:sp>
          <p:nvSpPr>
            <p:cNvPr id="12" name="Freeform 12"/>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13" name="Freeform 13"/>
          <p:cNvSpPr/>
          <p:nvPr/>
        </p:nvSpPr>
        <p:spPr>
          <a:xfrm>
            <a:off x="4846340" y="2740099"/>
            <a:ext cx="336487" cy="381288"/>
          </a:xfrm>
          <a:custGeom>
            <a:avLst/>
            <a:gdLst/>
            <a:ahLst/>
            <a:cxnLst/>
            <a:rect l="l" t="t" r="r" b="b"/>
            <a:pathLst>
              <a:path w="336487" h="381288">
                <a:moveTo>
                  <a:pt x="0" y="0"/>
                </a:moveTo>
                <a:lnTo>
                  <a:pt x="336486" y="0"/>
                </a:lnTo>
                <a:lnTo>
                  <a:pt x="336486"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4" name="Group 14"/>
          <p:cNvGrpSpPr/>
          <p:nvPr/>
        </p:nvGrpSpPr>
        <p:grpSpPr>
          <a:xfrm>
            <a:off x="9910585" y="2550338"/>
            <a:ext cx="4618304" cy="823276"/>
            <a:chOff x="0" y="0"/>
            <a:chExt cx="10736290" cy="1913890"/>
          </a:xfrm>
        </p:grpSpPr>
        <p:sp>
          <p:nvSpPr>
            <p:cNvPr id="15" name="Freeform 15"/>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16" name="Freeform 16"/>
          <p:cNvSpPr/>
          <p:nvPr/>
        </p:nvSpPr>
        <p:spPr>
          <a:xfrm>
            <a:off x="13806029" y="2740099"/>
            <a:ext cx="336487" cy="381288"/>
          </a:xfrm>
          <a:custGeom>
            <a:avLst/>
            <a:gdLst/>
            <a:ahLst/>
            <a:cxnLst/>
            <a:rect l="l" t="t" r="r" b="b"/>
            <a:pathLst>
              <a:path w="336487" h="381288">
                <a:moveTo>
                  <a:pt x="0" y="0"/>
                </a:moveTo>
                <a:lnTo>
                  <a:pt x="336486" y="0"/>
                </a:lnTo>
                <a:lnTo>
                  <a:pt x="336486"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7" name="Group 17"/>
          <p:cNvGrpSpPr/>
          <p:nvPr/>
        </p:nvGrpSpPr>
        <p:grpSpPr>
          <a:xfrm>
            <a:off x="16108328" y="2768431"/>
            <a:ext cx="450550" cy="431124"/>
            <a:chOff x="0" y="0"/>
            <a:chExt cx="600734" cy="574832"/>
          </a:xfrm>
        </p:grpSpPr>
        <p:sp>
          <p:nvSpPr>
            <p:cNvPr id="18" name="AutoShape 18"/>
            <p:cNvSpPr/>
            <p:nvPr/>
          </p:nvSpPr>
          <p:spPr>
            <a:xfrm>
              <a:off x="0" y="0"/>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19" name="AutoShape 19"/>
            <p:cNvSpPr/>
            <p:nvPr/>
          </p:nvSpPr>
          <p:spPr>
            <a:xfrm>
              <a:off x="0" y="255666"/>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0" name="AutoShape 20"/>
            <p:cNvSpPr/>
            <p:nvPr/>
          </p:nvSpPr>
          <p:spPr>
            <a:xfrm>
              <a:off x="0" y="511332"/>
              <a:ext cx="600734" cy="0"/>
            </a:xfrm>
            <a:prstGeom prst="line">
              <a:avLst/>
            </a:prstGeom>
            <a:ln w="63500" cap="rnd">
              <a:solidFill>
                <a:srgbClr val="704430"/>
              </a:solidFill>
              <a:prstDash val="solid"/>
              <a:headEnd type="none" w="sm" len="sm"/>
              <a:tailEnd type="none" w="sm" len="sm"/>
            </a:ln>
          </p:spPr>
          <p:txBody>
            <a:bodyPr/>
            <a:lstStyle/>
            <a:p>
              <a:endParaRPr lang="en-US"/>
            </a:p>
          </p:txBody>
        </p:sp>
      </p:grpSp>
      <p:sp>
        <p:nvSpPr>
          <p:cNvPr id="21" name="Freeform 21"/>
          <p:cNvSpPr/>
          <p:nvPr/>
        </p:nvSpPr>
        <p:spPr>
          <a:xfrm>
            <a:off x="14909889" y="2582965"/>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2" name="Group 22"/>
          <p:cNvGrpSpPr/>
          <p:nvPr/>
        </p:nvGrpSpPr>
        <p:grpSpPr>
          <a:xfrm>
            <a:off x="7148639" y="2807818"/>
            <a:ext cx="450550" cy="431124"/>
            <a:chOff x="0" y="0"/>
            <a:chExt cx="600734" cy="574832"/>
          </a:xfrm>
        </p:grpSpPr>
        <p:sp>
          <p:nvSpPr>
            <p:cNvPr id="23" name="AutoShape 23"/>
            <p:cNvSpPr/>
            <p:nvPr/>
          </p:nvSpPr>
          <p:spPr>
            <a:xfrm>
              <a:off x="0" y="0"/>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4" name="AutoShape 24"/>
            <p:cNvSpPr/>
            <p:nvPr/>
          </p:nvSpPr>
          <p:spPr>
            <a:xfrm>
              <a:off x="0" y="255666"/>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5" name="AutoShape 25"/>
            <p:cNvSpPr/>
            <p:nvPr/>
          </p:nvSpPr>
          <p:spPr>
            <a:xfrm>
              <a:off x="0" y="511332"/>
              <a:ext cx="600734" cy="0"/>
            </a:xfrm>
            <a:prstGeom prst="line">
              <a:avLst/>
            </a:prstGeom>
            <a:ln w="63500" cap="rnd">
              <a:solidFill>
                <a:srgbClr val="704430"/>
              </a:solidFill>
              <a:prstDash val="solid"/>
              <a:headEnd type="none" w="sm" len="sm"/>
              <a:tailEnd type="none" w="sm" len="sm"/>
            </a:ln>
          </p:spPr>
          <p:txBody>
            <a:bodyPr/>
            <a:lstStyle/>
            <a:p>
              <a:endParaRPr lang="en-US"/>
            </a:p>
          </p:txBody>
        </p:sp>
      </p:grpSp>
      <p:sp>
        <p:nvSpPr>
          <p:cNvPr id="26" name="Freeform 26"/>
          <p:cNvSpPr/>
          <p:nvPr/>
        </p:nvSpPr>
        <p:spPr>
          <a:xfrm>
            <a:off x="5950200" y="2622353"/>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7" name="Group 27"/>
          <p:cNvGrpSpPr/>
          <p:nvPr/>
        </p:nvGrpSpPr>
        <p:grpSpPr>
          <a:xfrm>
            <a:off x="9927049" y="3657171"/>
            <a:ext cx="6845438" cy="2517732"/>
            <a:chOff x="0" y="0"/>
            <a:chExt cx="1802914" cy="663106"/>
          </a:xfrm>
        </p:grpSpPr>
        <p:sp>
          <p:nvSpPr>
            <p:cNvPr id="28" name="Freeform 28"/>
            <p:cNvSpPr/>
            <p:nvPr/>
          </p:nvSpPr>
          <p:spPr>
            <a:xfrm>
              <a:off x="0" y="0"/>
              <a:ext cx="1802914" cy="663106"/>
            </a:xfrm>
            <a:custGeom>
              <a:avLst/>
              <a:gdLst/>
              <a:ahLst/>
              <a:cxnLst/>
              <a:rect l="l" t="t" r="r" b="b"/>
              <a:pathLst>
                <a:path w="1802914" h="663106">
                  <a:moveTo>
                    <a:pt x="57679" y="0"/>
                  </a:moveTo>
                  <a:lnTo>
                    <a:pt x="1745235" y="0"/>
                  </a:lnTo>
                  <a:cubicBezTo>
                    <a:pt x="1777090" y="0"/>
                    <a:pt x="1802914" y="25824"/>
                    <a:pt x="1802914" y="57679"/>
                  </a:cubicBezTo>
                  <a:lnTo>
                    <a:pt x="1802914" y="605427"/>
                  </a:lnTo>
                  <a:cubicBezTo>
                    <a:pt x="1802914" y="637283"/>
                    <a:pt x="1777090" y="663106"/>
                    <a:pt x="1745235" y="663106"/>
                  </a:cubicBezTo>
                  <a:lnTo>
                    <a:pt x="57679" y="663106"/>
                  </a:lnTo>
                  <a:cubicBezTo>
                    <a:pt x="25824" y="663106"/>
                    <a:pt x="0" y="637283"/>
                    <a:pt x="0" y="605427"/>
                  </a:cubicBezTo>
                  <a:lnTo>
                    <a:pt x="0" y="57679"/>
                  </a:lnTo>
                  <a:cubicBezTo>
                    <a:pt x="0" y="25824"/>
                    <a:pt x="25824" y="0"/>
                    <a:pt x="57679" y="0"/>
                  </a:cubicBezTo>
                  <a:close/>
                </a:path>
              </a:pathLst>
            </a:custGeom>
            <a:solidFill>
              <a:srgbClr val="D8A46F">
                <a:alpha val="17647"/>
              </a:srgbClr>
            </a:solidFill>
          </p:spPr>
          <p:txBody>
            <a:bodyPr/>
            <a:lstStyle/>
            <a:p>
              <a:endParaRPr lang="en-US"/>
            </a:p>
          </p:txBody>
        </p:sp>
        <p:sp>
          <p:nvSpPr>
            <p:cNvPr id="29" name="TextBox 29"/>
            <p:cNvSpPr txBox="1"/>
            <p:nvPr/>
          </p:nvSpPr>
          <p:spPr>
            <a:xfrm>
              <a:off x="0" y="-47625"/>
              <a:ext cx="1802914" cy="710731"/>
            </a:xfrm>
            <a:prstGeom prst="rect">
              <a:avLst/>
            </a:prstGeom>
          </p:spPr>
          <p:txBody>
            <a:bodyPr lIns="50800" tIns="50800" rIns="50800" bIns="50800" rtlCol="0" anchor="ctr"/>
            <a:lstStyle/>
            <a:p>
              <a:pPr algn="ctr">
                <a:lnSpc>
                  <a:spcPts val="3640"/>
                </a:lnSpc>
              </a:pPr>
              <a:endParaRPr/>
            </a:p>
          </p:txBody>
        </p:sp>
      </p:grpSp>
      <p:grpSp>
        <p:nvGrpSpPr>
          <p:cNvPr id="30" name="Group 30"/>
          <p:cNvGrpSpPr/>
          <p:nvPr/>
        </p:nvGrpSpPr>
        <p:grpSpPr>
          <a:xfrm>
            <a:off x="1085735" y="3657171"/>
            <a:ext cx="6845438" cy="2517732"/>
            <a:chOff x="0" y="0"/>
            <a:chExt cx="1802914" cy="663106"/>
          </a:xfrm>
        </p:grpSpPr>
        <p:sp>
          <p:nvSpPr>
            <p:cNvPr id="31" name="Freeform 31"/>
            <p:cNvSpPr/>
            <p:nvPr/>
          </p:nvSpPr>
          <p:spPr>
            <a:xfrm>
              <a:off x="0" y="0"/>
              <a:ext cx="1802914" cy="663106"/>
            </a:xfrm>
            <a:custGeom>
              <a:avLst/>
              <a:gdLst/>
              <a:ahLst/>
              <a:cxnLst/>
              <a:rect l="l" t="t" r="r" b="b"/>
              <a:pathLst>
                <a:path w="1802914" h="663106">
                  <a:moveTo>
                    <a:pt x="57679" y="0"/>
                  </a:moveTo>
                  <a:lnTo>
                    <a:pt x="1745235" y="0"/>
                  </a:lnTo>
                  <a:cubicBezTo>
                    <a:pt x="1777090" y="0"/>
                    <a:pt x="1802914" y="25824"/>
                    <a:pt x="1802914" y="57679"/>
                  </a:cubicBezTo>
                  <a:lnTo>
                    <a:pt x="1802914" y="605427"/>
                  </a:lnTo>
                  <a:cubicBezTo>
                    <a:pt x="1802914" y="637283"/>
                    <a:pt x="1777090" y="663106"/>
                    <a:pt x="1745235" y="663106"/>
                  </a:cubicBezTo>
                  <a:lnTo>
                    <a:pt x="57679" y="663106"/>
                  </a:lnTo>
                  <a:cubicBezTo>
                    <a:pt x="25824" y="663106"/>
                    <a:pt x="0" y="637283"/>
                    <a:pt x="0" y="605427"/>
                  </a:cubicBezTo>
                  <a:lnTo>
                    <a:pt x="0" y="57679"/>
                  </a:lnTo>
                  <a:cubicBezTo>
                    <a:pt x="0" y="25824"/>
                    <a:pt x="25824" y="0"/>
                    <a:pt x="57679" y="0"/>
                  </a:cubicBezTo>
                  <a:close/>
                </a:path>
              </a:pathLst>
            </a:custGeom>
            <a:solidFill>
              <a:srgbClr val="91B698"/>
            </a:solidFill>
          </p:spPr>
          <p:txBody>
            <a:bodyPr/>
            <a:lstStyle/>
            <a:p>
              <a:endParaRPr lang="en-US"/>
            </a:p>
          </p:txBody>
        </p:sp>
        <p:sp>
          <p:nvSpPr>
            <p:cNvPr id="32" name="TextBox 32"/>
            <p:cNvSpPr txBox="1"/>
            <p:nvPr/>
          </p:nvSpPr>
          <p:spPr>
            <a:xfrm>
              <a:off x="0" y="-47625"/>
              <a:ext cx="1802914" cy="710731"/>
            </a:xfrm>
            <a:prstGeom prst="rect">
              <a:avLst/>
            </a:prstGeom>
          </p:spPr>
          <p:txBody>
            <a:bodyPr lIns="50800" tIns="50800" rIns="50800" bIns="50800" rtlCol="0" anchor="ctr"/>
            <a:lstStyle/>
            <a:p>
              <a:pPr algn="ctr">
                <a:lnSpc>
                  <a:spcPts val="3640"/>
                </a:lnSpc>
              </a:pPr>
              <a:endParaRPr/>
            </a:p>
          </p:txBody>
        </p:sp>
      </p:grpSp>
      <p:sp>
        <p:nvSpPr>
          <p:cNvPr id="33" name="Freeform 33"/>
          <p:cNvSpPr/>
          <p:nvPr/>
        </p:nvSpPr>
        <p:spPr>
          <a:xfrm>
            <a:off x="1899935" y="3657171"/>
            <a:ext cx="4946411" cy="2473205"/>
          </a:xfrm>
          <a:custGeom>
            <a:avLst/>
            <a:gdLst/>
            <a:ahLst/>
            <a:cxnLst/>
            <a:rect l="l" t="t" r="r" b="b"/>
            <a:pathLst>
              <a:path w="4946411" h="2473205">
                <a:moveTo>
                  <a:pt x="0" y="0"/>
                </a:moveTo>
                <a:lnTo>
                  <a:pt x="4946411" y="0"/>
                </a:lnTo>
                <a:lnTo>
                  <a:pt x="4946411" y="2473205"/>
                </a:lnTo>
                <a:lnTo>
                  <a:pt x="0" y="2473205"/>
                </a:lnTo>
                <a:lnTo>
                  <a:pt x="0" y="0"/>
                </a:lnTo>
                <a:close/>
              </a:path>
            </a:pathLst>
          </a:custGeom>
          <a:blipFill>
            <a:blip r:embed="rId7"/>
            <a:stretch>
              <a:fillRect/>
            </a:stretch>
          </a:blipFill>
        </p:spPr>
        <p:txBody>
          <a:bodyPr/>
          <a:lstStyle/>
          <a:p>
            <a:endParaRPr lang="en-US"/>
          </a:p>
        </p:txBody>
      </p:sp>
      <p:sp>
        <p:nvSpPr>
          <p:cNvPr id="34" name="TextBox 34"/>
          <p:cNvSpPr txBox="1"/>
          <p:nvPr/>
        </p:nvSpPr>
        <p:spPr>
          <a:xfrm>
            <a:off x="10343115" y="2804813"/>
            <a:ext cx="3082207" cy="381000"/>
          </a:xfrm>
          <a:prstGeom prst="rect">
            <a:avLst/>
          </a:prstGeom>
        </p:spPr>
        <p:txBody>
          <a:bodyPr lIns="0" tIns="0" rIns="0" bIns="0" rtlCol="0" anchor="t">
            <a:spAutoFit/>
          </a:bodyPr>
          <a:lstStyle/>
          <a:p>
            <a:pPr algn="ctr">
              <a:lnSpc>
                <a:spcPts val="2999"/>
              </a:lnSpc>
            </a:pPr>
            <a:r>
              <a:rPr lang="en-US" sz="2999" b="1">
                <a:solidFill>
                  <a:srgbClr val="704430"/>
                </a:solidFill>
                <a:latin typeface="Nunito Bold"/>
                <a:ea typeface="Nunito Bold"/>
                <a:cs typeface="Nunito Bold"/>
                <a:sym typeface="Nunito Bold"/>
              </a:rPr>
              <a:t>ANTIVIRUS</a:t>
            </a:r>
          </a:p>
        </p:txBody>
      </p:sp>
      <p:sp>
        <p:nvSpPr>
          <p:cNvPr id="35" name="TextBox 35"/>
          <p:cNvSpPr txBox="1"/>
          <p:nvPr/>
        </p:nvSpPr>
        <p:spPr>
          <a:xfrm>
            <a:off x="1085735" y="2790526"/>
            <a:ext cx="3795248" cy="400050"/>
          </a:xfrm>
          <a:prstGeom prst="rect">
            <a:avLst/>
          </a:prstGeom>
        </p:spPr>
        <p:txBody>
          <a:bodyPr lIns="0" tIns="0" rIns="0" bIns="0" rtlCol="0" anchor="t">
            <a:spAutoFit/>
          </a:bodyPr>
          <a:lstStyle/>
          <a:p>
            <a:pPr algn="ctr">
              <a:lnSpc>
                <a:spcPts val="3000"/>
              </a:lnSpc>
            </a:pPr>
            <a:r>
              <a:rPr lang="en-US" sz="3000" b="1">
                <a:solidFill>
                  <a:srgbClr val="704430"/>
                </a:solidFill>
                <a:latin typeface="Nunito Bold"/>
                <a:ea typeface="Nunito Bold"/>
                <a:cs typeface="Nunito Bold"/>
                <a:sym typeface="Nunito Bold"/>
              </a:rPr>
              <a:t>MEDIA PLAYER</a:t>
            </a:r>
          </a:p>
        </p:txBody>
      </p:sp>
      <p:sp>
        <p:nvSpPr>
          <p:cNvPr id="36" name="TextBox 36"/>
          <p:cNvSpPr txBox="1"/>
          <p:nvPr/>
        </p:nvSpPr>
        <p:spPr>
          <a:xfrm>
            <a:off x="9927049" y="6484281"/>
            <a:ext cx="6828975" cy="2724785"/>
          </a:xfrm>
          <a:prstGeom prst="rect">
            <a:avLst/>
          </a:prstGeom>
        </p:spPr>
        <p:txBody>
          <a:bodyPr lIns="0" tIns="0" rIns="0" bIns="0" rtlCol="0" anchor="t">
            <a:spAutoFit/>
          </a:bodyPr>
          <a:lstStyle/>
          <a:p>
            <a:pPr algn="just">
              <a:lnSpc>
                <a:spcPts val="3640"/>
              </a:lnSpc>
            </a:pPr>
            <a:r>
              <a:rPr lang="en-US" sz="2600">
                <a:solidFill>
                  <a:srgbClr val="704430"/>
                </a:solidFill>
                <a:latin typeface="Nunito"/>
                <a:ea typeface="Nunito"/>
                <a:cs typeface="Nunito"/>
                <a:sym typeface="Nunito"/>
              </a:rPr>
              <a:t>An </a:t>
            </a:r>
            <a:r>
              <a:rPr lang="en-US" sz="2600" b="1">
                <a:solidFill>
                  <a:srgbClr val="704430"/>
                </a:solidFill>
                <a:latin typeface="Nunito Bold"/>
                <a:ea typeface="Nunito Bold"/>
                <a:cs typeface="Nunito Bold"/>
                <a:sym typeface="Nunito Bold"/>
              </a:rPr>
              <a:t>Antivirus Program</a:t>
            </a:r>
            <a:r>
              <a:rPr lang="en-US" sz="2600">
                <a:solidFill>
                  <a:srgbClr val="704430"/>
                </a:solidFill>
                <a:latin typeface="Nunito"/>
                <a:ea typeface="Nunito"/>
                <a:cs typeface="Nunito"/>
                <a:sym typeface="Nunito"/>
              </a:rPr>
              <a:t> </a:t>
            </a:r>
            <a:r>
              <a:rPr lang="en-US" sz="2600" u="sng">
                <a:solidFill>
                  <a:srgbClr val="704430"/>
                </a:solidFill>
                <a:latin typeface="Nunito"/>
                <a:ea typeface="Nunito"/>
                <a:cs typeface="Nunito"/>
                <a:sym typeface="Nunito"/>
              </a:rPr>
              <a:t>protects a computer against viruses</a:t>
            </a:r>
            <a:r>
              <a:rPr lang="en-US" sz="2600">
                <a:solidFill>
                  <a:srgbClr val="704430"/>
                </a:solidFill>
                <a:latin typeface="Nunito"/>
                <a:ea typeface="Nunito"/>
                <a:cs typeface="Nunito"/>
                <a:sym typeface="Nunito"/>
              </a:rPr>
              <a:t> by identifying and removing any computer viruses found in memory, storage, or incoming files. Three popular Antivirus programs are: </a:t>
            </a:r>
            <a:r>
              <a:rPr lang="en-US" sz="2600" b="1">
                <a:solidFill>
                  <a:srgbClr val="704430"/>
                </a:solidFill>
                <a:latin typeface="Nunito Bold"/>
                <a:ea typeface="Nunito Bold"/>
                <a:cs typeface="Nunito Bold"/>
                <a:sym typeface="Nunito Bold"/>
              </a:rPr>
              <a:t>McAfee VirusScan</a:t>
            </a:r>
            <a:r>
              <a:rPr lang="en-US" sz="2600">
                <a:solidFill>
                  <a:srgbClr val="704430"/>
                </a:solidFill>
                <a:latin typeface="Nunito"/>
                <a:ea typeface="Nunito"/>
                <a:cs typeface="Nunito"/>
                <a:sym typeface="Nunito"/>
              </a:rPr>
              <a:t>, </a:t>
            </a:r>
            <a:r>
              <a:rPr lang="en-US" sz="2600" b="1">
                <a:solidFill>
                  <a:srgbClr val="704430"/>
                </a:solidFill>
                <a:latin typeface="Nunito Bold"/>
                <a:ea typeface="Nunito Bold"/>
                <a:cs typeface="Nunito Bold"/>
                <a:sym typeface="Nunito Bold"/>
              </a:rPr>
              <a:t>Norton AntiVirus</a:t>
            </a:r>
            <a:r>
              <a:rPr lang="en-US" sz="2600">
                <a:solidFill>
                  <a:srgbClr val="704430"/>
                </a:solidFill>
                <a:latin typeface="Nunito"/>
                <a:ea typeface="Nunito"/>
                <a:cs typeface="Nunito"/>
                <a:sym typeface="Nunito"/>
              </a:rPr>
              <a:t>, and </a:t>
            </a:r>
            <a:r>
              <a:rPr lang="en-US" sz="2600" b="1">
                <a:solidFill>
                  <a:srgbClr val="704430"/>
                </a:solidFill>
                <a:latin typeface="Nunito Bold"/>
                <a:ea typeface="Nunito Bold"/>
                <a:cs typeface="Nunito Bold"/>
                <a:sym typeface="Nunito Bold"/>
              </a:rPr>
              <a:t>SmadAV</a:t>
            </a:r>
            <a:r>
              <a:rPr lang="en-US" sz="2600">
                <a:solidFill>
                  <a:srgbClr val="704430"/>
                </a:solidFill>
                <a:latin typeface="Nunito"/>
                <a:ea typeface="Nunito"/>
                <a:cs typeface="Nunito"/>
                <a:sym typeface="Nunito"/>
              </a:rPr>
              <a:t>.</a:t>
            </a:r>
          </a:p>
        </p:txBody>
      </p:sp>
      <p:sp>
        <p:nvSpPr>
          <p:cNvPr id="37" name="TextBox 37"/>
          <p:cNvSpPr txBox="1"/>
          <p:nvPr/>
        </p:nvSpPr>
        <p:spPr>
          <a:xfrm>
            <a:off x="1085735" y="6484281"/>
            <a:ext cx="6828975" cy="1353185"/>
          </a:xfrm>
          <a:prstGeom prst="rect">
            <a:avLst/>
          </a:prstGeom>
        </p:spPr>
        <p:txBody>
          <a:bodyPr lIns="0" tIns="0" rIns="0" bIns="0" rtlCol="0" anchor="t">
            <a:spAutoFit/>
          </a:bodyPr>
          <a:lstStyle/>
          <a:p>
            <a:pPr algn="just">
              <a:lnSpc>
                <a:spcPts val="3640"/>
              </a:lnSpc>
            </a:pPr>
            <a:r>
              <a:rPr lang="en-US" sz="2600">
                <a:solidFill>
                  <a:srgbClr val="704430"/>
                </a:solidFill>
                <a:latin typeface="Nunito"/>
                <a:ea typeface="Nunito"/>
                <a:cs typeface="Nunito"/>
                <a:sym typeface="Nunito"/>
              </a:rPr>
              <a:t>A </a:t>
            </a:r>
            <a:r>
              <a:rPr lang="en-US" sz="2600" b="1">
                <a:solidFill>
                  <a:srgbClr val="704430"/>
                </a:solidFill>
                <a:latin typeface="Nunito Bold"/>
                <a:ea typeface="Nunito Bold"/>
                <a:cs typeface="Nunito Bold"/>
                <a:sym typeface="Nunito Bold"/>
              </a:rPr>
              <a:t>Media Player</a:t>
            </a:r>
            <a:r>
              <a:rPr lang="en-US" sz="2600">
                <a:solidFill>
                  <a:srgbClr val="704430"/>
                </a:solidFill>
                <a:latin typeface="Nunito"/>
                <a:ea typeface="Nunito"/>
                <a:cs typeface="Nunito"/>
                <a:sym typeface="Nunito"/>
              </a:rPr>
              <a:t> is a program that allows</a:t>
            </a:r>
          </a:p>
          <a:p>
            <a:pPr algn="just">
              <a:lnSpc>
                <a:spcPts val="3640"/>
              </a:lnSpc>
            </a:pPr>
            <a:r>
              <a:rPr lang="en-US" sz="2600">
                <a:solidFill>
                  <a:srgbClr val="704430"/>
                </a:solidFill>
                <a:latin typeface="Nunito"/>
                <a:ea typeface="Nunito"/>
                <a:cs typeface="Nunito"/>
                <a:sym typeface="Nunito"/>
              </a:rPr>
              <a:t>you to </a:t>
            </a:r>
            <a:r>
              <a:rPr lang="en-US" sz="2600" u="sng">
                <a:solidFill>
                  <a:srgbClr val="704430"/>
                </a:solidFill>
                <a:latin typeface="Nunito"/>
                <a:ea typeface="Nunito"/>
                <a:cs typeface="Nunito"/>
                <a:sym typeface="Nunito"/>
              </a:rPr>
              <a:t>view images and animation, listen</a:t>
            </a:r>
          </a:p>
          <a:p>
            <a:pPr algn="just">
              <a:lnSpc>
                <a:spcPts val="3640"/>
              </a:lnSpc>
            </a:pPr>
            <a:r>
              <a:rPr lang="en-US" sz="2600" u="sng">
                <a:solidFill>
                  <a:srgbClr val="704430"/>
                </a:solidFill>
                <a:latin typeface="Nunito"/>
                <a:ea typeface="Nunito"/>
                <a:cs typeface="Nunito"/>
                <a:sym typeface="Nunito"/>
              </a:rPr>
              <a:t>to audio, and watch video files</a:t>
            </a:r>
            <a:r>
              <a:rPr lang="en-US" sz="2600">
                <a:solidFill>
                  <a:srgbClr val="704430"/>
                </a:solidFill>
                <a:latin typeface="Nunito"/>
                <a:ea typeface="Nunito"/>
                <a:cs typeface="Nunito"/>
                <a:sym typeface="Nunito"/>
              </a:rPr>
              <a:t>.</a:t>
            </a:r>
          </a:p>
        </p:txBody>
      </p:sp>
      <p:sp>
        <p:nvSpPr>
          <p:cNvPr id="38" name="TextBox 38"/>
          <p:cNvSpPr txBox="1"/>
          <p:nvPr/>
        </p:nvSpPr>
        <p:spPr>
          <a:xfrm>
            <a:off x="597434" y="356092"/>
            <a:ext cx="16661866" cy="1304925"/>
          </a:xfrm>
          <a:prstGeom prst="rect">
            <a:avLst/>
          </a:prstGeom>
        </p:spPr>
        <p:txBody>
          <a:bodyPr lIns="0" tIns="0" rIns="0" bIns="0" rtlCol="0" anchor="t">
            <a:spAutoFit/>
          </a:bodyPr>
          <a:lstStyle/>
          <a:p>
            <a:pPr algn="ctr">
              <a:lnSpc>
                <a:spcPts val="9900"/>
              </a:lnSpc>
            </a:pPr>
            <a:r>
              <a:rPr lang="en-US" sz="9000" spc="-270">
                <a:solidFill>
                  <a:srgbClr val="704430"/>
                </a:solidFill>
                <a:latin typeface="Marykate"/>
                <a:ea typeface="Marykate"/>
                <a:cs typeface="Marykate"/>
                <a:sym typeface="Marykate"/>
              </a:rPr>
              <a:t>Examples of Common Utility Softwares:</a:t>
            </a:r>
          </a:p>
        </p:txBody>
      </p:sp>
      <p:sp>
        <p:nvSpPr>
          <p:cNvPr id="39" name="Freeform 39"/>
          <p:cNvSpPr/>
          <p:nvPr/>
        </p:nvSpPr>
        <p:spPr>
          <a:xfrm>
            <a:off x="12294246" y="3762698"/>
            <a:ext cx="2262152" cy="2262152"/>
          </a:xfrm>
          <a:custGeom>
            <a:avLst/>
            <a:gdLst/>
            <a:ahLst/>
            <a:cxnLst/>
            <a:rect l="l" t="t" r="r" b="b"/>
            <a:pathLst>
              <a:path w="2262152" h="2262152">
                <a:moveTo>
                  <a:pt x="0" y="0"/>
                </a:moveTo>
                <a:lnTo>
                  <a:pt x="2262152" y="0"/>
                </a:lnTo>
                <a:lnTo>
                  <a:pt x="2262152" y="2262152"/>
                </a:lnTo>
                <a:lnTo>
                  <a:pt x="0" y="2262152"/>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800663" y="2003917"/>
            <a:ext cx="5435227" cy="7718292"/>
            <a:chOff x="0" y="0"/>
            <a:chExt cx="1570252" cy="2229835"/>
          </a:xfrm>
        </p:grpSpPr>
        <p:sp>
          <p:nvSpPr>
            <p:cNvPr id="4" name="Freeform 4"/>
            <p:cNvSpPr/>
            <p:nvPr/>
          </p:nvSpPr>
          <p:spPr>
            <a:xfrm>
              <a:off x="92710" y="106680"/>
              <a:ext cx="1466112" cy="2110455"/>
            </a:xfrm>
            <a:custGeom>
              <a:avLst/>
              <a:gdLst/>
              <a:ahLst/>
              <a:cxnLst/>
              <a:rect l="l" t="t" r="r" b="b"/>
              <a:pathLst>
                <a:path w="1466112" h="2110455">
                  <a:moveTo>
                    <a:pt x="1439442" y="1921225"/>
                  </a:moveTo>
                  <a:cubicBezTo>
                    <a:pt x="1439442" y="2008855"/>
                    <a:pt x="1363242" y="2079975"/>
                    <a:pt x="1281962" y="2079975"/>
                  </a:cubicBezTo>
                  <a:lnTo>
                    <a:pt x="66040" y="2079975"/>
                  </a:lnTo>
                  <a:cubicBezTo>
                    <a:pt x="43180" y="2079975"/>
                    <a:pt x="20320" y="2074895"/>
                    <a:pt x="0" y="2066005"/>
                  </a:cubicBezTo>
                  <a:cubicBezTo>
                    <a:pt x="26670" y="2093945"/>
                    <a:pt x="63500" y="2110455"/>
                    <a:pt x="103471" y="2110455"/>
                  </a:cubicBezTo>
                  <a:lnTo>
                    <a:pt x="1320062" y="2110455"/>
                  </a:lnTo>
                  <a:cubicBezTo>
                    <a:pt x="1400072" y="2110455"/>
                    <a:pt x="1466112" y="2044415"/>
                    <a:pt x="1466112" y="1964405"/>
                  </a:cubicBezTo>
                  <a:lnTo>
                    <a:pt x="1466112" y="95250"/>
                  </a:lnTo>
                  <a:cubicBezTo>
                    <a:pt x="1466112" y="58420"/>
                    <a:pt x="1452142" y="25400"/>
                    <a:pt x="1430552" y="0"/>
                  </a:cubicBezTo>
                  <a:cubicBezTo>
                    <a:pt x="1436902" y="16510"/>
                    <a:pt x="1439442" y="34290"/>
                    <a:pt x="1439442" y="52070"/>
                  </a:cubicBezTo>
                  <a:lnTo>
                    <a:pt x="1439442" y="1921225"/>
                  </a:lnTo>
                  <a:close/>
                </a:path>
              </a:pathLst>
            </a:custGeom>
            <a:solidFill>
              <a:srgbClr val="704430"/>
            </a:solidFill>
          </p:spPr>
          <p:txBody>
            <a:bodyPr/>
            <a:lstStyle/>
            <a:p>
              <a:endParaRPr lang="en-US"/>
            </a:p>
          </p:txBody>
        </p:sp>
        <p:sp>
          <p:nvSpPr>
            <p:cNvPr id="5" name="Freeform 5"/>
            <p:cNvSpPr/>
            <p:nvPr/>
          </p:nvSpPr>
          <p:spPr>
            <a:xfrm>
              <a:off x="12700" y="12700"/>
              <a:ext cx="1505482" cy="2161255"/>
            </a:xfrm>
            <a:custGeom>
              <a:avLst/>
              <a:gdLst/>
              <a:ahLst/>
              <a:cxnLst/>
              <a:rect l="l" t="t" r="r" b="b"/>
              <a:pathLst>
                <a:path w="1505482" h="2161255">
                  <a:moveTo>
                    <a:pt x="146050" y="2161255"/>
                  </a:moveTo>
                  <a:lnTo>
                    <a:pt x="1359432" y="2161255"/>
                  </a:lnTo>
                  <a:cubicBezTo>
                    <a:pt x="1439442" y="2161255"/>
                    <a:pt x="1505482" y="2095215"/>
                    <a:pt x="1505482" y="2015205"/>
                  </a:cubicBezTo>
                  <a:lnTo>
                    <a:pt x="1505482" y="146050"/>
                  </a:lnTo>
                  <a:cubicBezTo>
                    <a:pt x="1505482" y="66040"/>
                    <a:pt x="1439442" y="0"/>
                    <a:pt x="1359432" y="0"/>
                  </a:cubicBezTo>
                  <a:lnTo>
                    <a:pt x="146050" y="0"/>
                  </a:lnTo>
                  <a:cubicBezTo>
                    <a:pt x="66040" y="0"/>
                    <a:pt x="0" y="66040"/>
                    <a:pt x="0" y="146050"/>
                  </a:cubicBezTo>
                  <a:lnTo>
                    <a:pt x="0" y="2015205"/>
                  </a:lnTo>
                  <a:cubicBezTo>
                    <a:pt x="0" y="2096485"/>
                    <a:pt x="66040" y="2161255"/>
                    <a:pt x="146050" y="2161255"/>
                  </a:cubicBezTo>
                  <a:close/>
                </a:path>
              </a:pathLst>
            </a:custGeom>
            <a:solidFill>
              <a:srgbClr val="FFF3ED"/>
            </a:solidFill>
          </p:spPr>
          <p:txBody>
            <a:bodyPr/>
            <a:lstStyle/>
            <a:p>
              <a:endParaRPr lang="en-US"/>
            </a:p>
          </p:txBody>
        </p:sp>
        <p:sp>
          <p:nvSpPr>
            <p:cNvPr id="6" name="Freeform 6"/>
            <p:cNvSpPr/>
            <p:nvPr/>
          </p:nvSpPr>
          <p:spPr>
            <a:xfrm>
              <a:off x="0" y="0"/>
              <a:ext cx="1570252" cy="2229835"/>
            </a:xfrm>
            <a:custGeom>
              <a:avLst/>
              <a:gdLst/>
              <a:ahLst/>
              <a:cxnLst/>
              <a:rect l="l" t="t" r="r" b="b"/>
              <a:pathLst>
                <a:path w="1570252" h="2229835">
                  <a:moveTo>
                    <a:pt x="1506752" y="74930"/>
                  </a:moveTo>
                  <a:cubicBezTo>
                    <a:pt x="1478812" y="30480"/>
                    <a:pt x="1429282" y="0"/>
                    <a:pt x="1372132" y="0"/>
                  </a:cubicBezTo>
                  <a:lnTo>
                    <a:pt x="158750" y="0"/>
                  </a:lnTo>
                  <a:cubicBezTo>
                    <a:pt x="71120" y="0"/>
                    <a:pt x="0" y="71120"/>
                    <a:pt x="0" y="158750"/>
                  </a:cubicBezTo>
                  <a:lnTo>
                    <a:pt x="0" y="2027905"/>
                  </a:lnTo>
                  <a:cubicBezTo>
                    <a:pt x="0" y="2079975"/>
                    <a:pt x="25400" y="2125695"/>
                    <a:pt x="63500" y="2154905"/>
                  </a:cubicBezTo>
                  <a:cubicBezTo>
                    <a:pt x="91440" y="2199355"/>
                    <a:pt x="140970" y="2229835"/>
                    <a:pt x="197347" y="2229835"/>
                  </a:cubicBezTo>
                  <a:lnTo>
                    <a:pt x="1411502" y="2229835"/>
                  </a:lnTo>
                  <a:cubicBezTo>
                    <a:pt x="1499132" y="2229835"/>
                    <a:pt x="1570252" y="2158715"/>
                    <a:pt x="1570252" y="2071085"/>
                  </a:cubicBezTo>
                  <a:lnTo>
                    <a:pt x="1570252" y="201930"/>
                  </a:lnTo>
                  <a:cubicBezTo>
                    <a:pt x="1570252" y="149860"/>
                    <a:pt x="1544852" y="104140"/>
                    <a:pt x="1506752" y="74930"/>
                  </a:cubicBezTo>
                  <a:close/>
                  <a:moveTo>
                    <a:pt x="12700" y="2027905"/>
                  </a:moveTo>
                  <a:lnTo>
                    <a:pt x="12700" y="158750"/>
                  </a:lnTo>
                  <a:cubicBezTo>
                    <a:pt x="12700" y="78740"/>
                    <a:pt x="78740" y="12700"/>
                    <a:pt x="158750" y="12700"/>
                  </a:cubicBezTo>
                  <a:lnTo>
                    <a:pt x="1372132" y="12700"/>
                  </a:lnTo>
                  <a:cubicBezTo>
                    <a:pt x="1452142" y="12700"/>
                    <a:pt x="1518182" y="78740"/>
                    <a:pt x="1518182" y="158750"/>
                  </a:cubicBezTo>
                  <a:lnTo>
                    <a:pt x="1518182" y="2027905"/>
                  </a:lnTo>
                  <a:cubicBezTo>
                    <a:pt x="1518182" y="2107915"/>
                    <a:pt x="1452142" y="2173955"/>
                    <a:pt x="1372132" y="2173955"/>
                  </a:cubicBezTo>
                  <a:lnTo>
                    <a:pt x="158750" y="2173955"/>
                  </a:lnTo>
                  <a:cubicBezTo>
                    <a:pt x="78740" y="2173955"/>
                    <a:pt x="12700" y="2109185"/>
                    <a:pt x="12700" y="2027905"/>
                  </a:cubicBezTo>
                  <a:close/>
                  <a:moveTo>
                    <a:pt x="1558822" y="2071085"/>
                  </a:moveTo>
                  <a:cubicBezTo>
                    <a:pt x="1558822" y="2151095"/>
                    <a:pt x="1491512" y="2217135"/>
                    <a:pt x="1411502" y="2217135"/>
                  </a:cubicBezTo>
                  <a:lnTo>
                    <a:pt x="197347" y="2217135"/>
                  </a:lnTo>
                  <a:cubicBezTo>
                    <a:pt x="157480" y="2217135"/>
                    <a:pt x="120650" y="2200625"/>
                    <a:pt x="93980" y="2172685"/>
                  </a:cubicBezTo>
                  <a:cubicBezTo>
                    <a:pt x="114300" y="2181575"/>
                    <a:pt x="135890" y="2186655"/>
                    <a:pt x="160020" y="2186655"/>
                  </a:cubicBezTo>
                  <a:lnTo>
                    <a:pt x="1373402" y="2186655"/>
                  </a:lnTo>
                  <a:cubicBezTo>
                    <a:pt x="1461032" y="2186655"/>
                    <a:pt x="1532152" y="2115535"/>
                    <a:pt x="1532152" y="2027905"/>
                  </a:cubicBezTo>
                  <a:lnTo>
                    <a:pt x="1532152" y="158750"/>
                  </a:lnTo>
                  <a:cubicBezTo>
                    <a:pt x="1532152" y="140970"/>
                    <a:pt x="1528342" y="123190"/>
                    <a:pt x="1523262" y="106680"/>
                  </a:cubicBezTo>
                  <a:cubicBezTo>
                    <a:pt x="1544852" y="132080"/>
                    <a:pt x="1558822" y="165100"/>
                    <a:pt x="1558822" y="201930"/>
                  </a:cubicBezTo>
                  <a:lnTo>
                    <a:pt x="1558822" y="2071085"/>
                  </a:lnTo>
                  <a:close/>
                </a:path>
              </a:pathLst>
            </a:custGeom>
            <a:solidFill>
              <a:srgbClr val="704430"/>
            </a:solidFill>
          </p:spPr>
          <p:txBody>
            <a:bodyPr/>
            <a:lstStyle/>
            <a:p>
              <a:endParaRPr lang="en-US"/>
            </a:p>
          </p:txBody>
        </p:sp>
      </p:grpSp>
      <p:grpSp>
        <p:nvGrpSpPr>
          <p:cNvPr id="7" name="Group 7"/>
          <p:cNvGrpSpPr/>
          <p:nvPr/>
        </p:nvGrpSpPr>
        <p:grpSpPr>
          <a:xfrm>
            <a:off x="12052109" y="2003917"/>
            <a:ext cx="5435227" cy="7718292"/>
            <a:chOff x="0" y="0"/>
            <a:chExt cx="1570252" cy="2229835"/>
          </a:xfrm>
        </p:grpSpPr>
        <p:sp>
          <p:nvSpPr>
            <p:cNvPr id="8" name="Freeform 8"/>
            <p:cNvSpPr/>
            <p:nvPr/>
          </p:nvSpPr>
          <p:spPr>
            <a:xfrm>
              <a:off x="92710" y="106680"/>
              <a:ext cx="1466112" cy="2110455"/>
            </a:xfrm>
            <a:custGeom>
              <a:avLst/>
              <a:gdLst/>
              <a:ahLst/>
              <a:cxnLst/>
              <a:rect l="l" t="t" r="r" b="b"/>
              <a:pathLst>
                <a:path w="1466112" h="2110455">
                  <a:moveTo>
                    <a:pt x="1439442" y="1921225"/>
                  </a:moveTo>
                  <a:cubicBezTo>
                    <a:pt x="1439442" y="2008855"/>
                    <a:pt x="1363242" y="2079975"/>
                    <a:pt x="1281962" y="2079975"/>
                  </a:cubicBezTo>
                  <a:lnTo>
                    <a:pt x="66040" y="2079975"/>
                  </a:lnTo>
                  <a:cubicBezTo>
                    <a:pt x="43180" y="2079975"/>
                    <a:pt x="20320" y="2074895"/>
                    <a:pt x="0" y="2066005"/>
                  </a:cubicBezTo>
                  <a:cubicBezTo>
                    <a:pt x="26670" y="2093945"/>
                    <a:pt x="63500" y="2110455"/>
                    <a:pt x="103471" y="2110455"/>
                  </a:cubicBezTo>
                  <a:lnTo>
                    <a:pt x="1320062" y="2110455"/>
                  </a:lnTo>
                  <a:cubicBezTo>
                    <a:pt x="1400072" y="2110455"/>
                    <a:pt x="1466112" y="2044415"/>
                    <a:pt x="1466112" y="1964405"/>
                  </a:cubicBezTo>
                  <a:lnTo>
                    <a:pt x="1466112" y="95250"/>
                  </a:lnTo>
                  <a:cubicBezTo>
                    <a:pt x="1466112" y="58420"/>
                    <a:pt x="1452142" y="25400"/>
                    <a:pt x="1430552" y="0"/>
                  </a:cubicBezTo>
                  <a:cubicBezTo>
                    <a:pt x="1436902" y="16510"/>
                    <a:pt x="1439442" y="34290"/>
                    <a:pt x="1439442" y="52070"/>
                  </a:cubicBezTo>
                  <a:lnTo>
                    <a:pt x="1439442" y="1921225"/>
                  </a:lnTo>
                  <a:close/>
                </a:path>
              </a:pathLst>
            </a:custGeom>
            <a:solidFill>
              <a:srgbClr val="704430"/>
            </a:solidFill>
          </p:spPr>
          <p:txBody>
            <a:bodyPr/>
            <a:lstStyle/>
            <a:p>
              <a:endParaRPr lang="en-US"/>
            </a:p>
          </p:txBody>
        </p:sp>
        <p:sp>
          <p:nvSpPr>
            <p:cNvPr id="9" name="Freeform 9"/>
            <p:cNvSpPr/>
            <p:nvPr/>
          </p:nvSpPr>
          <p:spPr>
            <a:xfrm>
              <a:off x="12700" y="12700"/>
              <a:ext cx="1505482" cy="2161255"/>
            </a:xfrm>
            <a:custGeom>
              <a:avLst/>
              <a:gdLst/>
              <a:ahLst/>
              <a:cxnLst/>
              <a:rect l="l" t="t" r="r" b="b"/>
              <a:pathLst>
                <a:path w="1505482" h="2161255">
                  <a:moveTo>
                    <a:pt x="146050" y="2161255"/>
                  </a:moveTo>
                  <a:lnTo>
                    <a:pt x="1359432" y="2161255"/>
                  </a:lnTo>
                  <a:cubicBezTo>
                    <a:pt x="1439442" y="2161255"/>
                    <a:pt x="1505482" y="2095215"/>
                    <a:pt x="1505482" y="2015205"/>
                  </a:cubicBezTo>
                  <a:lnTo>
                    <a:pt x="1505482" y="146050"/>
                  </a:lnTo>
                  <a:cubicBezTo>
                    <a:pt x="1505482" y="66040"/>
                    <a:pt x="1439442" y="0"/>
                    <a:pt x="1359432" y="0"/>
                  </a:cubicBezTo>
                  <a:lnTo>
                    <a:pt x="146050" y="0"/>
                  </a:lnTo>
                  <a:cubicBezTo>
                    <a:pt x="66040" y="0"/>
                    <a:pt x="0" y="66040"/>
                    <a:pt x="0" y="146050"/>
                  </a:cubicBezTo>
                  <a:lnTo>
                    <a:pt x="0" y="2015205"/>
                  </a:lnTo>
                  <a:cubicBezTo>
                    <a:pt x="0" y="2096485"/>
                    <a:pt x="66040" y="2161255"/>
                    <a:pt x="146050" y="2161255"/>
                  </a:cubicBezTo>
                  <a:close/>
                </a:path>
              </a:pathLst>
            </a:custGeom>
            <a:solidFill>
              <a:srgbClr val="FFF3ED"/>
            </a:solidFill>
          </p:spPr>
          <p:txBody>
            <a:bodyPr/>
            <a:lstStyle/>
            <a:p>
              <a:endParaRPr lang="en-US"/>
            </a:p>
          </p:txBody>
        </p:sp>
        <p:sp>
          <p:nvSpPr>
            <p:cNvPr id="10" name="Freeform 10"/>
            <p:cNvSpPr/>
            <p:nvPr/>
          </p:nvSpPr>
          <p:spPr>
            <a:xfrm>
              <a:off x="0" y="0"/>
              <a:ext cx="1570252" cy="2229835"/>
            </a:xfrm>
            <a:custGeom>
              <a:avLst/>
              <a:gdLst/>
              <a:ahLst/>
              <a:cxnLst/>
              <a:rect l="l" t="t" r="r" b="b"/>
              <a:pathLst>
                <a:path w="1570252" h="2229835">
                  <a:moveTo>
                    <a:pt x="1506752" y="74930"/>
                  </a:moveTo>
                  <a:cubicBezTo>
                    <a:pt x="1478812" y="30480"/>
                    <a:pt x="1429282" y="0"/>
                    <a:pt x="1372132" y="0"/>
                  </a:cubicBezTo>
                  <a:lnTo>
                    <a:pt x="158750" y="0"/>
                  </a:lnTo>
                  <a:cubicBezTo>
                    <a:pt x="71120" y="0"/>
                    <a:pt x="0" y="71120"/>
                    <a:pt x="0" y="158750"/>
                  </a:cubicBezTo>
                  <a:lnTo>
                    <a:pt x="0" y="2027905"/>
                  </a:lnTo>
                  <a:cubicBezTo>
                    <a:pt x="0" y="2079975"/>
                    <a:pt x="25400" y="2125695"/>
                    <a:pt x="63500" y="2154905"/>
                  </a:cubicBezTo>
                  <a:cubicBezTo>
                    <a:pt x="91440" y="2199355"/>
                    <a:pt x="140970" y="2229835"/>
                    <a:pt x="197347" y="2229835"/>
                  </a:cubicBezTo>
                  <a:lnTo>
                    <a:pt x="1411502" y="2229835"/>
                  </a:lnTo>
                  <a:cubicBezTo>
                    <a:pt x="1499132" y="2229835"/>
                    <a:pt x="1570252" y="2158715"/>
                    <a:pt x="1570252" y="2071085"/>
                  </a:cubicBezTo>
                  <a:lnTo>
                    <a:pt x="1570252" y="201930"/>
                  </a:lnTo>
                  <a:cubicBezTo>
                    <a:pt x="1570252" y="149860"/>
                    <a:pt x="1544852" y="104140"/>
                    <a:pt x="1506752" y="74930"/>
                  </a:cubicBezTo>
                  <a:close/>
                  <a:moveTo>
                    <a:pt x="12700" y="2027905"/>
                  </a:moveTo>
                  <a:lnTo>
                    <a:pt x="12700" y="158750"/>
                  </a:lnTo>
                  <a:cubicBezTo>
                    <a:pt x="12700" y="78740"/>
                    <a:pt x="78740" y="12700"/>
                    <a:pt x="158750" y="12700"/>
                  </a:cubicBezTo>
                  <a:lnTo>
                    <a:pt x="1372132" y="12700"/>
                  </a:lnTo>
                  <a:cubicBezTo>
                    <a:pt x="1452142" y="12700"/>
                    <a:pt x="1518182" y="78740"/>
                    <a:pt x="1518182" y="158750"/>
                  </a:cubicBezTo>
                  <a:lnTo>
                    <a:pt x="1518182" y="2027905"/>
                  </a:lnTo>
                  <a:cubicBezTo>
                    <a:pt x="1518182" y="2107915"/>
                    <a:pt x="1452142" y="2173955"/>
                    <a:pt x="1372132" y="2173955"/>
                  </a:cubicBezTo>
                  <a:lnTo>
                    <a:pt x="158750" y="2173955"/>
                  </a:lnTo>
                  <a:cubicBezTo>
                    <a:pt x="78740" y="2173955"/>
                    <a:pt x="12700" y="2109185"/>
                    <a:pt x="12700" y="2027905"/>
                  </a:cubicBezTo>
                  <a:close/>
                  <a:moveTo>
                    <a:pt x="1558822" y="2071085"/>
                  </a:moveTo>
                  <a:cubicBezTo>
                    <a:pt x="1558822" y="2151095"/>
                    <a:pt x="1491512" y="2217135"/>
                    <a:pt x="1411502" y="2217135"/>
                  </a:cubicBezTo>
                  <a:lnTo>
                    <a:pt x="197347" y="2217135"/>
                  </a:lnTo>
                  <a:cubicBezTo>
                    <a:pt x="157480" y="2217135"/>
                    <a:pt x="120650" y="2200625"/>
                    <a:pt x="93980" y="2172685"/>
                  </a:cubicBezTo>
                  <a:cubicBezTo>
                    <a:pt x="114300" y="2181575"/>
                    <a:pt x="135890" y="2186655"/>
                    <a:pt x="160020" y="2186655"/>
                  </a:cubicBezTo>
                  <a:lnTo>
                    <a:pt x="1373402" y="2186655"/>
                  </a:lnTo>
                  <a:cubicBezTo>
                    <a:pt x="1461032" y="2186655"/>
                    <a:pt x="1532152" y="2115535"/>
                    <a:pt x="1532152" y="2027905"/>
                  </a:cubicBezTo>
                  <a:lnTo>
                    <a:pt x="1532152" y="158750"/>
                  </a:lnTo>
                  <a:cubicBezTo>
                    <a:pt x="1532152" y="140970"/>
                    <a:pt x="1528342" y="123190"/>
                    <a:pt x="1523262" y="106680"/>
                  </a:cubicBezTo>
                  <a:cubicBezTo>
                    <a:pt x="1544852" y="132080"/>
                    <a:pt x="1558822" y="165100"/>
                    <a:pt x="1558822" y="201930"/>
                  </a:cubicBezTo>
                  <a:lnTo>
                    <a:pt x="1558822" y="2071085"/>
                  </a:lnTo>
                  <a:close/>
                </a:path>
              </a:pathLst>
            </a:custGeom>
            <a:solidFill>
              <a:srgbClr val="704430"/>
            </a:solidFill>
          </p:spPr>
          <p:txBody>
            <a:bodyPr/>
            <a:lstStyle/>
            <a:p>
              <a:endParaRPr lang="en-US"/>
            </a:p>
          </p:txBody>
        </p:sp>
      </p:grpSp>
      <p:grpSp>
        <p:nvGrpSpPr>
          <p:cNvPr id="11" name="Group 11"/>
          <p:cNvGrpSpPr/>
          <p:nvPr/>
        </p:nvGrpSpPr>
        <p:grpSpPr>
          <a:xfrm>
            <a:off x="6431978" y="2003917"/>
            <a:ext cx="5435227" cy="7718292"/>
            <a:chOff x="0" y="0"/>
            <a:chExt cx="1570252" cy="2229835"/>
          </a:xfrm>
        </p:grpSpPr>
        <p:sp>
          <p:nvSpPr>
            <p:cNvPr id="12" name="Freeform 12"/>
            <p:cNvSpPr/>
            <p:nvPr/>
          </p:nvSpPr>
          <p:spPr>
            <a:xfrm>
              <a:off x="92710" y="106680"/>
              <a:ext cx="1466112" cy="2110455"/>
            </a:xfrm>
            <a:custGeom>
              <a:avLst/>
              <a:gdLst/>
              <a:ahLst/>
              <a:cxnLst/>
              <a:rect l="l" t="t" r="r" b="b"/>
              <a:pathLst>
                <a:path w="1466112" h="2110455">
                  <a:moveTo>
                    <a:pt x="1439442" y="1921225"/>
                  </a:moveTo>
                  <a:cubicBezTo>
                    <a:pt x="1439442" y="2008855"/>
                    <a:pt x="1363242" y="2079975"/>
                    <a:pt x="1281962" y="2079975"/>
                  </a:cubicBezTo>
                  <a:lnTo>
                    <a:pt x="66040" y="2079975"/>
                  </a:lnTo>
                  <a:cubicBezTo>
                    <a:pt x="43180" y="2079975"/>
                    <a:pt x="20320" y="2074895"/>
                    <a:pt x="0" y="2066005"/>
                  </a:cubicBezTo>
                  <a:cubicBezTo>
                    <a:pt x="26670" y="2093945"/>
                    <a:pt x="63500" y="2110455"/>
                    <a:pt x="103471" y="2110455"/>
                  </a:cubicBezTo>
                  <a:lnTo>
                    <a:pt x="1320062" y="2110455"/>
                  </a:lnTo>
                  <a:cubicBezTo>
                    <a:pt x="1400072" y="2110455"/>
                    <a:pt x="1466112" y="2044415"/>
                    <a:pt x="1466112" y="1964405"/>
                  </a:cubicBezTo>
                  <a:lnTo>
                    <a:pt x="1466112" y="95250"/>
                  </a:lnTo>
                  <a:cubicBezTo>
                    <a:pt x="1466112" y="58420"/>
                    <a:pt x="1452142" y="25400"/>
                    <a:pt x="1430552" y="0"/>
                  </a:cubicBezTo>
                  <a:cubicBezTo>
                    <a:pt x="1436902" y="16510"/>
                    <a:pt x="1439442" y="34290"/>
                    <a:pt x="1439442" y="52070"/>
                  </a:cubicBezTo>
                  <a:lnTo>
                    <a:pt x="1439442" y="1921225"/>
                  </a:lnTo>
                  <a:close/>
                </a:path>
              </a:pathLst>
            </a:custGeom>
            <a:solidFill>
              <a:srgbClr val="704430"/>
            </a:solidFill>
          </p:spPr>
          <p:txBody>
            <a:bodyPr/>
            <a:lstStyle/>
            <a:p>
              <a:endParaRPr lang="en-US"/>
            </a:p>
          </p:txBody>
        </p:sp>
        <p:sp>
          <p:nvSpPr>
            <p:cNvPr id="13" name="Freeform 13"/>
            <p:cNvSpPr/>
            <p:nvPr/>
          </p:nvSpPr>
          <p:spPr>
            <a:xfrm>
              <a:off x="12700" y="12700"/>
              <a:ext cx="1505482" cy="2161255"/>
            </a:xfrm>
            <a:custGeom>
              <a:avLst/>
              <a:gdLst/>
              <a:ahLst/>
              <a:cxnLst/>
              <a:rect l="l" t="t" r="r" b="b"/>
              <a:pathLst>
                <a:path w="1505482" h="2161255">
                  <a:moveTo>
                    <a:pt x="146050" y="2161255"/>
                  </a:moveTo>
                  <a:lnTo>
                    <a:pt x="1359432" y="2161255"/>
                  </a:lnTo>
                  <a:cubicBezTo>
                    <a:pt x="1439442" y="2161255"/>
                    <a:pt x="1505482" y="2095215"/>
                    <a:pt x="1505482" y="2015205"/>
                  </a:cubicBezTo>
                  <a:lnTo>
                    <a:pt x="1505482" y="146050"/>
                  </a:lnTo>
                  <a:cubicBezTo>
                    <a:pt x="1505482" y="66040"/>
                    <a:pt x="1439442" y="0"/>
                    <a:pt x="1359432" y="0"/>
                  </a:cubicBezTo>
                  <a:lnTo>
                    <a:pt x="146050" y="0"/>
                  </a:lnTo>
                  <a:cubicBezTo>
                    <a:pt x="66040" y="0"/>
                    <a:pt x="0" y="66040"/>
                    <a:pt x="0" y="146050"/>
                  </a:cubicBezTo>
                  <a:lnTo>
                    <a:pt x="0" y="2015205"/>
                  </a:lnTo>
                  <a:cubicBezTo>
                    <a:pt x="0" y="2096485"/>
                    <a:pt x="66040" y="2161255"/>
                    <a:pt x="146050" y="2161255"/>
                  </a:cubicBezTo>
                  <a:close/>
                </a:path>
              </a:pathLst>
            </a:custGeom>
            <a:solidFill>
              <a:srgbClr val="B9DDBF"/>
            </a:solidFill>
          </p:spPr>
          <p:txBody>
            <a:bodyPr/>
            <a:lstStyle/>
            <a:p>
              <a:endParaRPr lang="en-US"/>
            </a:p>
          </p:txBody>
        </p:sp>
        <p:sp>
          <p:nvSpPr>
            <p:cNvPr id="14" name="Freeform 14"/>
            <p:cNvSpPr/>
            <p:nvPr/>
          </p:nvSpPr>
          <p:spPr>
            <a:xfrm>
              <a:off x="0" y="0"/>
              <a:ext cx="1570252" cy="2229835"/>
            </a:xfrm>
            <a:custGeom>
              <a:avLst/>
              <a:gdLst/>
              <a:ahLst/>
              <a:cxnLst/>
              <a:rect l="l" t="t" r="r" b="b"/>
              <a:pathLst>
                <a:path w="1570252" h="2229835">
                  <a:moveTo>
                    <a:pt x="1506752" y="74930"/>
                  </a:moveTo>
                  <a:cubicBezTo>
                    <a:pt x="1478812" y="30480"/>
                    <a:pt x="1429282" y="0"/>
                    <a:pt x="1372132" y="0"/>
                  </a:cubicBezTo>
                  <a:lnTo>
                    <a:pt x="158750" y="0"/>
                  </a:lnTo>
                  <a:cubicBezTo>
                    <a:pt x="71120" y="0"/>
                    <a:pt x="0" y="71120"/>
                    <a:pt x="0" y="158750"/>
                  </a:cubicBezTo>
                  <a:lnTo>
                    <a:pt x="0" y="2027905"/>
                  </a:lnTo>
                  <a:cubicBezTo>
                    <a:pt x="0" y="2079975"/>
                    <a:pt x="25400" y="2125695"/>
                    <a:pt x="63500" y="2154905"/>
                  </a:cubicBezTo>
                  <a:cubicBezTo>
                    <a:pt x="91440" y="2199355"/>
                    <a:pt x="140970" y="2229835"/>
                    <a:pt x="197347" y="2229835"/>
                  </a:cubicBezTo>
                  <a:lnTo>
                    <a:pt x="1411502" y="2229835"/>
                  </a:lnTo>
                  <a:cubicBezTo>
                    <a:pt x="1499132" y="2229835"/>
                    <a:pt x="1570252" y="2158715"/>
                    <a:pt x="1570252" y="2071085"/>
                  </a:cubicBezTo>
                  <a:lnTo>
                    <a:pt x="1570252" y="201930"/>
                  </a:lnTo>
                  <a:cubicBezTo>
                    <a:pt x="1570252" y="149860"/>
                    <a:pt x="1544852" y="104140"/>
                    <a:pt x="1506752" y="74930"/>
                  </a:cubicBezTo>
                  <a:close/>
                  <a:moveTo>
                    <a:pt x="12700" y="2027905"/>
                  </a:moveTo>
                  <a:lnTo>
                    <a:pt x="12700" y="158750"/>
                  </a:lnTo>
                  <a:cubicBezTo>
                    <a:pt x="12700" y="78740"/>
                    <a:pt x="78740" y="12700"/>
                    <a:pt x="158750" y="12700"/>
                  </a:cubicBezTo>
                  <a:lnTo>
                    <a:pt x="1372132" y="12700"/>
                  </a:lnTo>
                  <a:cubicBezTo>
                    <a:pt x="1452142" y="12700"/>
                    <a:pt x="1518182" y="78740"/>
                    <a:pt x="1518182" y="158750"/>
                  </a:cubicBezTo>
                  <a:lnTo>
                    <a:pt x="1518182" y="2027905"/>
                  </a:lnTo>
                  <a:cubicBezTo>
                    <a:pt x="1518182" y="2107915"/>
                    <a:pt x="1452142" y="2173955"/>
                    <a:pt x="1372132" y="2173955"/>
                  </a:cubicBezTo>
                  <a:lnTo>
                    <a:pt x="158750" y="2173955"/>
                  </a:lnTo>
                  <a:cubicBezTo>
                    <a:pt x="78740" y="2173955"/>
                    <a:pt x="12700" y="2109185"/>
                    <a:pt x="12700" y="2027905"/>
                  </a:cubicBezTo>
                  <a:close/>
                  <a:moveTo>
                    <a:pt x="1558822" y="2071085"/>
                  </a:moveTo>
                  <a:cubicBezTo>
                    <a:pt x="1558822" y="2151095"/>
                    <a:pt x="1491512" y="2217135"/>
                    <a:pt x="1411502" y="2217135"/>
                  </a:cubicBezTo>
                  <a:lnTo>
                    <a:pt x="197347" y="2217135"/>
                  </a:lnTo>
                  <a:cubicBezTo>
                    <a:pt x="157480" y="2217135"/>
                    <a:pt x="120650" y="2200625"/>
                    <a:pt x="93980" y="2172685"/>
                  </a:cubicBezTo>
                  <a:cubicBezTo>
                    <a:pt x="114300" y="2181575"/>
                    <a:pt x="135890" y="2186655"/>
                    <a:pt x="160020" y="2186655"/>
                  </a:cubicBezTo>
                  <a:lnTo>
                    <a:pt x="1373402" y="2186655"/>
                  </a:lnTo>
                  <a:cubicBezTo>
                    <a:pt x="1461032" y="2186655"/>
                    <a:pt x="1532152" y="2115535"/>
                    <a:pt x="1532152" y="2027905"/>
                  </a:cubicBezTo>
                  <a:lnTo>
                    <a:pt x="1532152" y="158750"/>
                  </a:lnTo>
                  <a:cubicBezTo>
                    <a:pt x="1532152" y="140970"/>
                    <a:pt x="1528342" y="123190"/>
                    <a:pt x="1523262" y="106680"/>
                  </a:cubicBezTo>
                  <a:cubicBezTo>
                    <a:pt x="1544852" y="132080"/>
                    <a:pt x="1558822" y="165100"/>
                    <a:pt x="1558822" y="201930"/>
                  </a:cubicBezTo>
                  <a:lnTo>
                    <a:pt x="1558822" y="2071085"/>
                  </a:lnTo>
                  <a:close/>
                </a:path>
              </a:pathLst>
            </a:custGeom>
            <a:solidFill>
              <a:srgbClr val="704430"/>
            </a:solidFill>
          </p:spPr>
          <p:txBody>
            <a:bodyPr/>
            <a:lstStyle/>
            <a:p>
              <a:endParaRPr lang="en-US"/>
            </a:p>
          </p:txBody>
        </p:sp>
      </p:grpSp>
      <p:grpSp>
        <p:nvGrpSpPr>
          <p:cNvPr id="15" name="Group 15"/>
          <p:cNvGrpSpPr/>
          <p:nvPr/>
        </p:nvGrpSpPr>
        <p:grpSpPr>
          <a:xfrm>
            <a:off x="1154126" y="2368711"/>
            <a:ext cx="4618304" cy="823276"/>
            <a:chOff x="0" y="0"/>
            <a:chExt cx="10736290" cy="1913890"/>
          </a:xfrm>
        </p:grpSpPr>
        <p:sp>
          <p:nvSpPr>
            <p:cNvPr id="16" name="Freeform 16"/>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17" name="Freeform 17"/>
          <p:cNvSpPr/>
          <p:nvPr/>
        </p:nvSpPr>
        <p:spPr>
          <a:xfrm>
            <a:off x="5049569"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8" name="Group 18"/>
          <p:cNvGrpSpPr/>
          <p:nvPr/>
        </p:nvGrpSpPr>
        <p:grpSpPr>
          <a:xfrm>
            <a:off x="1293684" y="3372042"/>
            <a:ext cx="4339187" cy="1584302"/>
            <a:chOff x="0" y="0"/>
            <a:chExt cx="1142831" cy="417265"/>
          </a:xfrm>
        </p:grpSpPr>
        <p:sp>
          <p:nvSpPr>
            <p:cNvPr id="19" name="Freeform 19"/>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0" name="TextBox 20"/>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grpSp>
        <p:nvGrpSpPr>
          <p:cNvPr id="21" name="Group 21"/>
          <p:cNvGrpSpPr/>
          <p:nvPr/>
        </p:nvGrpSpPr>
        <p:grpSpPr>
          <a:xfrm>
            <a:off x="12412941" y="2368711"/>
            <a:ext cx="4618304" cy="921701"/>
            <a:chOff x="0" y="0"/>
            <a:chExt cx="6157738" cy="1228935"/>
          </a:xfrm>
        </p:grpSpPr>
        <p:grpSp>
          <p:nvGrpSpPr>
            <p:cNvPr id="22" name="Group 22"/>
            <p:cNvGrpSpPr/>
            <p:nvPr/>
          </p:nvGrpSpPr>
          <p:grpSpPr>
            <a:xfrm>
              <a:off x="0" y="0"/>
              <a:ext cx="6157738" cy="1228935"/>
              <a:chOff x="0" y="0"/>
              <a:chExt cx="10736290" cy="2142702"/>
            </a:xfrm>
          </p:grpSpPr>
          <p:sp>
            <p:nvSpPr>
              <p:cNvPr id="23" name="Freeform 23"/>
              <p:cNvSpPr/>
              <p:nvPr/>
            </p:nvSpPr>
            <p:spPr>
              <a:xfrm>
                <a:off x="0" y="0"/>
                <a:ext cx="10736290" cy="2142702"/>
              </a:xfrm>
              <a:custGeom>
                <a:avLst/>
                <a:gdLst/>
                <a:ahLst/>
                <a:cxnLst/>
                <a:rect l="l" t="t" r="r" b="b"/>
                <a:pathLst>
                  <a:path w="10736290" h="2142702">
                    <a:moveTo>
                      <a:pt x="10736290" y="1071351"/>
                    </a:moveTo>
                    <a:cubicBezTo>
                      <a:pt x="10736290" y="1714204"/>
                      <a:pt x="10307919" y="2142702"/>
                      <a:pt x="9779345" y="2142702"/>
                    </a:cubicBezTo>
                    <a:lnTo>
                      <a:pt x="956945" y="2142702"/>
                    </a:lnTo>
                    <a:cubicBezTo>
                      <a:pt x="428371" y="2142702"/>
                      <a:pt x="0" y="1714204"/>
                      <a:pt x="0" y="1071351"/>
                    </a:cubicBezTo>
                    <a:cubicBezTo>
                      <a:pt x="0" y="428371"/>
                      <a:pt x="428371" y="0"/>
                      <a:pt x="956945" y="0"/>
                    </a:cubicBezTo>
                    <a:lnTo>
                      <a:pt x="9779345" y="0"/>
                    </a:lnTo>
                    <a:cubicBezTo>
                      <a:pt x="10307793" y="0"/>
                      <a:pt x="10736290" y="428371"/>
                      <a:pt x="10736290" y="1071351"/>
                    </a:cubicBezTo>
                    <a:close/>
                  </a:path>
                </a:pathLst>
              </a:custGeom>
              <a:solidFill>
                <a:srgbClr val="F8CDA2"/>
              </a:solidFill>
            </p:spPr>
            <p:txBody>
              <a:bodyPr/>
              <a:lstStyle/>
              <a:p>
                <a:endParaRPr lang="en-US"/>
              </a:p>
            </p:txBody>
          </p:sp>
        </p:grpSp>
        <p:sp>
          <p:nvSpPr>
            <p:cNvPr id="24" name="Freeform 24"/>
            <p:cNvSpPr/>
            <p:nvPr/>
          </p:nvSpPr>
          <p:spPr>
            <a:xfrm>
              <a:off x="5193924" y="318632"/>
              <a:ext cx="448649" cy="508384"/>
            </a:xfrm>
            <a:custGeom>
              <a:avLst/>
              <a:gdLst/>
              <a:ahLst/>
              <a:cxnLst/>
              <a:rect l="l" t="t" r="r" b="b"/>
              <a:pathLst>
                <a:path w="448649" h="508384">
                  <a:moveTo>
                    <a:pt x="0" y="0"/>
                  </a:moveTo>
                  <a:lnTo>
                    <a:pt x="448649" y="0"/>
                  </a:lnTo>
                  <a:lnTo>
                    <a:pt x="448649" y="508384"/>
                  </a:lnTo>
                  <a:lnTo>
                    <a:pt x="0" y="508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TextBox 25"/>
            <p:cNvSpPr txBox="1"/>
            <p:nvPr/>
          </p:nvSpPr>
          <p:spPr>
            <a:xfrm>
              <a:off x="576707" y="246858"/>
              <a:ext cx="4109609" cy="690033"/>
            </a:xfrm>
            <a:prstGeom prst="rect">
              <a:avLst/>
            </a:prstGeom>
          </p:spPr>
          <p:txBody>
            <a:bodyPr lIns="0" tIns="0" rIns="0" bIns="0" rtlCol="0" anchor="t">
              <a:spAutoFit/>
            </a:bodyPr>
            <a:lstStyle/>
            <a:p>
              <a:pPr algn="ctr">
                <a:lnSpc>
                  <a:spcPts val="2000"/>
                </a:lnSpc>
              </a:pPr>
              <a:r>
                <a:rPr lang="en-US" sz="2000" b="1">
                  <a:solidFill>
                    <a:srgbClr val="704430"/>
                  </a:solidFill>
                  <a:latin typeface="Nunito Bold"/>
                  <a:ea typeface="Nunito Bold"/>
                  <a:cs typeface="Nunito Bold"/>
                  <a:sym typeface="Nunito Bold"/>
                </a:rPr>
                <a:t>PRESENTATION SOFTWARE</a:t>
              </a:r>
            </a:p>
          </p:txBody>
        </p:sp>
      </p:grpSp>
      <p:sp>
        <p:nvSpPr>
          <p:cNvPr id="26" name="Freeform 26"/>
          <p:cNvSpPr/>
          <p:nvPr/>
        </p:nvSpPr>
        <p:spPr>
          <a:xfrm>
            <a:off x="1986577" y="3567051"/>
            <a:ext cx="938420" cy="1216094"/>
          </a:xfrm>
          <a:custGeom>
            <a:avLst/>
            <a:gdLst/>
            <a:ahLst/>
            <a:cxnLst/>
            <a:rect l="l" t="t" r="r" b="b"/>
            <a:pathLst>
              <a:path w="938420" h="1216094">
                <a:moveTo>
                  <a:pt x="0" y="0"/>
                </a:moveTo>
                <a:lnTo>
                  <a:pt x="938420" y="0"/>
                </a:lnTo>
                <a:lnTo>
                  <a:pt x="938420" y="1216095"/>
                </a:lnTo>
                <a:lnTo>
                  <a:pt x="0" y="1216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7" name="Group 27"/>
          <p:cNvGrpSpPr/>
          <p:nvPr/>
        </p:nvGrpSpPr>
        <p:grpSpPr>
          <a:xfrm>
            <a:off x="6925000" y="3372042"/>
            <a:ext cx="4339187" cy="1508700"/>
            <a:chOff x="0" y="0"/>
            <a:chExt cx="5785583" cy="2011599"/>
          </a:xfrm>
        </p:grpSpPr>
        <p:grpSp>
          <p:nvGrpSpPr>
            <p:cNvPr id="28" name="Group 28"/>
            <p:cNvGrpSpPr/>
            <p:nvPr/>
          </p:nvGrpSpPr>
          <p:grpSpPr>
            <a:xfrm>
              <a:off x="0" y="0"/>
              <a:ext cx="5785583" cy="2011599"/>
              <a:chOff x="0" y="0"/>
              <a:chExt cx="1142831" cy="397353"/>
            </a:xfrm>
          </p:grpSpPr>
          <p:sp>
            <p:nvSpPr>
              <p:cNvPr id="29" name="Freeform 29"/>
              <p:cNvSpPr/>
              <p:nvPr/>
            </p:nvSpPr>
            <p:spPr>
              <a:xfrm>
                <a:off x="0" y="0"/>
                <a:ext cx="1142831" cy="397353"/>
              </a:xfrm>
              <a:custGeom>
                <a:avLst/>
                <a:gdLst/>
                <a:ahLst/>
                <a:cxnLst/>
                <a:rect l="l" t="t" r="r" b="b"/>
                <a:pathLst>
                  <a:path w="1142831" h="397353">
                    <a:moveTo>
                      <a:pt x="90994" y="0"/>
                    </a:moveTo>
                    <a:lnTo>
                      <a:pt x="1051838" y="0"/>
                    </a:lnTo>
                    <a:cubicBezTo>
                      <a:pt x="1075971" y="0"/>
                      <a:pt x="1099115" y="9587"/>
                      <a:pt x="1116180" y="26651"/>
                    </a:cubicBezTo>
                    <a:cubicBezTo>
                      <a:pt x="1133244" y="43716"/>
                      <a:pt x="1142831" y="66861"/>
                      <a:pt x="1142831" y="90994"/>
                    </a:cubicBezTo>
                    <a:lnTo>
                      <a:pt x="1142831" y="306359"/>
                    </a:lnTo>
                    <a:cubicBezTo>
                      <a:pt x="1142831" y="356614"/>
                      <a:pt x="1102092" y="397353"/>
                      <a:pt x="1051838" y="397353"/>
                    </a:cubicBezTo>
                    <a:lnTo>
                      <a:pt x="90994" y="397353"/>
                    </a:lnTo>
                    <a:cubicBezTo>
                      <a:pt x="40739" y="397353"/>
                      <a:pt x="0" y="356614"/>
                      <a:pt x="0" y="306359"/>
                    </a:cubicBezTo>
                    <a:lnTo>
                      <a:pt x="0" y="90994"/>
                    </a:lnTo>
                    <a:cubicBezTo>
                      <a:pt x="0" y="40739"/>
                      <a:pt x="40739" y="0"/>
                      <a:pt x="90994" y="0"/>
                    </a:cubicBezTo>
                    <a:close/>
                  </a:path>
                </a:pathLst>
              </a:custGeom>
              <a:solidFill>
                <a:srgbClr val="91B698"/>
              </a:solidFill>
            </p:spPr>
            <p:txBody>
              <a:bodyPr/>
              <a:lstStyle/>
              <a:p>
                <a:endParaRPr lang="en-US"/>
              </a:p>
            </p:txBody>
          </p:sp>
          <p:sp>
            <p:nvSpPr>
              <p:cNvPr id="30" name="TextBox 30"/>
              <p:cNvSpPr txBox="1"/>
              <p:nvPr/>
            </p:nvSpPr>
            <p:spPr>
              <a:xfrm>
                <a:off x="0" y="-47625"/>
                <a:ext cx="1142831" cy="444978"/>
              </a:xfrm>
              <a:prstGeom prst="rect">
                <a:avLst/>
              </a:prstGeom>
            </p:spPr>
            <p:txBody>
              <a:bodyPr lIns="50800" tIns="50800" rIns="50800" bIns="50800" rtlCol="0" anchor="ctr"/>
              <a:lstStyle/>
              <a:p>
                <a:pPr algn="ctr">
                  <a:lnSpc>
                    <a:spcPts val="3640"/>
                  </a:lnSpc>
                </a:pPr>
                <a:endParaRPr/>
              </a:p>
            </p:txBody>
          </p:sp>
        </p:grpSp>
        <p:sp>
          <p:nvSpPr>
            <p:cNvPr id="31" name="Freeform 31"/>
            <p:cNvSpPr/>
            <p:nvPr/>
          </p:nvSpPr>
          <p:spPr>
            <a:xfrm>
              <a:off x="1006021" y="203898"/>
              <a:ext cx="1439413" cy="1603803"/>
            </a:xfrm>
            <a:custGeom>
              <a:avLst/>
              <a:gdLst/>
              <a:ahLst/>
              <a:cxnLst/>
              <a:rect l="l" t="t" r="r" b="b"/>
              <a:pathLst>
                <a:path w="1439413" h="1603803">
                  <a:moveTo>
                    <a:pt x="0" y="0"/>
                  </a:moveTo>
                  <a:lnTo>
                    <a:pt x="1439412" y="0"/>
                  </a:lnTo>
                  <a:lnTo>
                    <a:pt x="1439412" y="1603803"/>
                  </a:lnTo>
                  <a:lnTo>
                    <a:pt x="0" y="16038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Freeform 32"/>
            <p:cNvSpPr/>
            <p:nvPr/>
          </p:nvSpPr>
          <p:spPr>
            <a:xfrm>
              <a:off x="3602904" y="242793"/>
              <a:ext cx="1144511" cy="1526014"/>
            </a:xfrm>
            <a:custGeom>
              <a:avLst/>
              <a:gdLst/>
              <a:ahLst/>
              <a:cxnLst/>
              <a:rect l="l" t="t" r="r" b="b"/>
              <a:pathLst>
                <a:path w="1144511" h="1526014">
                  <a:moveTo>
                    <a:pt x="0" y="0"/>
                  </a:moveTo>
                  <a:lnTo>
                    <a:pt x="1144510" y="0"/>
                  </a:lnTo>
                  <a:lnTo>
                    <a:pt x="1144510" y="1526014"/>
                  </a:lnTo>
                  <a:lnTo>
                    <a:pt x="0" y="1526014"/>
                  </a:lnTo>
                  <a:lnTo>
                    <a:pt x="0" y="0"/>
                  </a:lnTo>
                  <a:close/>
                </a:path>
              </a:pathLst>
            </a:custGeom>
            <a:blipFill>
              <a:blip r:embed="rId9"/>
              <a:stretch>
                <a:fillRect/>
              </a:stretch>
            </a:blipFill>
          </p:spPr>
          <p:txBody>
            <a:bodyPr/>
            <a:lstStyle/>
            <a:p>
              <a:endParaRPr lang="en-US"/>
            </a:p>
          </p:txBody>
        </p:sp>
      </p:grpSp>
      <p:sp>
        <p:nvSpPr>
          <p:cNvPr id="33" name="Freeform 33"/>
          <p:cNvSpPr/>
          <p:nvPr/>
        </p:nvSpPr>
        <p:spPr>
          <a:xfrm>
            <a:off x="3810498" y="3567051"/>
            <a:ext cx="868880" cy="1192288"/>
          </a:xfrm>
          <a:custGeom>
            <a:avLst/>
            <a:gdLst/>
            <a:ahLst/>
            <a:cxnLst/>
            <a:rect l="l" t="t" r="r" b="b"/>
            <a:pathLst>
              <a:path w="868880" h="1192288">
                <a:moveTo>
                  <a:pt x="0" y="0"/>
                </a:moveTo>
                <a:lnTo>
                  <a:pt x="868880" y="0"/>
                </a:lnTo>
                <a:lnTo>
                  <a:pt x="868880" y="1192288"/>
                </a:lnTo>
                <a:lnTo>
                  <a:pt x="0" y="11922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4" name="TextBox 34"/>
          <p:cNvSpPr txBox="1"/>
          <p:nvPr/>
        </p:nvSpPr>
        <p:spPr>
          <a:xfrm>
            <a:off x="1586656" y="2514166"/>
            <a:ext cx="3082207" cy="508000"/>
          </a:xfrm>
          <a:prstGeom prst="rect">
            <a:avLst/>
          </a:prstGeom>
        </p:spPr>
        <p:txBody>
          <a:bodyPr lIns="0" tIns="0" rIns="0" bIns="0" rtlCol="0" anchor="t">
            <a:spAutoFit/>
          </a:bodyPr>
          <a:lstStyle/>
          <a:p>
            <a:pPr algn="ctr">
              <a:lnSpc>
                <a:spcPts val="2000"/>
              </a:lnSpc>
            </a:pPr>
            <a:r>
              <a:rPr lang="en-US" sz="2000" b="1">
                <a:solidFill>
                  <a:srgbClr val="704430"/>
                </a:solidFill>
                <a:latin typeface="Nunito Bold"/>
                <a:ea typeface="Nunito Bold"/>
                <a:cs typeface="Nunito Bold"/>
                <a:sym typeface="Nunito Bold"/>
              </a:rPr>
              <a:t>WORD PROCESSING SOFTWARE</a:t>
            </a:r>
          </a:p>
        </p:txBody>
      </p:sp>
      <p:grpSp>
        <p:nvGrpSpPr>
          <p:cNvPr id="35" name="Group 35"/>
          <p:cNvGrpSpPr/>
          <p:nvPr/>
        </p:nvGrpSpPr>
        <p:grpSpPr>
          <a:xfrm>
            <a:off x="6785441" y="2368711"/>
            <a:ext cx="4618304" cy="823276"/>
            <a:chOff x="0" y="0"/>
            <a:chExt cx="6157738" cy="1097701"/>
          </a:xfrm>
        </p:grpSpPr>
        <p:grpSp>
          <p:nvGrpSpPr>
            <p:cNvPr id="36" name="Group 36"/>
            <p:cNvGrpSpPr/>
            <p:nvPr/>
          </p:nvGrpSpPr>
          <p:grpSpPr>
            <a:xfrm>
              <a:off x="0" y="0"/>
              <a:ext cx="6157738" cy="1097701"/>
              <a:chOff x="0" y="0"/>
              <a:chExt cx="10736290" cy="1913890"/>
            </a:xfrm>
          </p:grpSpPr>
          <p:sp>
            <p:nvSpPr>
              <p:cNvPr id="37" name="Freeform 37"/>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38" name="Freeform 38"/>
            <p:cNvSpPr/>
            <p:nvPr/>
          </p:nvSpPr>
          <p:spPr>
            <a:xfrm>
              <a:off x="5193924" y="253015"/>
              <a:ext cx="448649" cy="508384"/>
            </a:xfrm>
            <a:custGeom>
              <a:avLst/>
              <a:gdLst/>
              <a:ahLst/>
              <a:cxnLst/>
              <a:rect l="l" t="t" r="r" b="b"/>
              <a:pathLst>
                <a:path w="448649" h="508384">
                  <a:moveTo>
                    <a:pt x="0" y="0"/>
                  </a:moveTo>
                  <a:lnTo>
                    <a:pt x="448649" y="0"/>
                  </a:lnTo>
                  <a:lnTo>
                    <a:pt x="448649" y="508384"/>
                  </a:lnTo>
                  <a:lnTo>
                    <a:pt x="0" y="508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9" name="TextBox 39"/>
            <p:cNvSpPr txBox="1"/>
            <p:nvPr/>
          </p:nvSpPr>
          <p:spPr>
            <a:xfrm>
              <a:off x="576707" y="181241"/>
              <a:ext cx="4109609" cy="690034"/>
            </a:xfrm>
            <a:prstGeom prst="rect">
              <a:avLst/>
            </a:prstGeom>
          </p:spPr>
          <p:txBody>
            <a:bodyPr lIns="0" tIns="0" rIns="0" bIns="0" rtlCol="0" anchor="t">
              <a:spAutoFit/>
            </a:bodyPr>
            <a:lstStyle/>
            <a:p>
              <a:pPr algn="ctr">
                <a:lnSpc>
                  <a:spcPts val="2000"/>
                </a:lnSpc>
              </a:pPr>
              <a:r>
                <a:rPr lang="en-US" sz="2000" b="1">
                  <a:solidFill>
                    <a:srgbClr val="704430"/>
                  </a:solidFill>
                  <a:latin typeface="Nunito Bold"/>
                  <a:ea typeface="Nunito Bold"/>
                  <a:cs typeface="Nunito Bold"/>
                  <a:sym typeface="Nunito Bold"/>
                </a:rPr>
                <a:t>SPREADSHEET SOFTWARE</a:t>
              </a:r>
            </a:p>
          </p:txBody>
        </p:sp>
      </p:grpSp>
      <p:sp>
        <p:nvSpPr>
          <p:cNvPr id="40" name="TextBox 40"/>
          <p:cNvSpPr txBox="1"/>
          <p:nvPr/>
        </p:nvSpPr>
        <p:spPr>
          <a:xfrm>
            <a:off x="1370391" y="5073079"/>
            <a:ext cx="4185773" cy="4272280"/>
          </a:xfrm>
          <a:prstGeom prst="rect">
            <a:avLst/>
          </a:prstGeom>
        </p:spPr>
        <p:txBody>
          <a:bodyPr lIns="0" tIns="0" rIns="0" bIns="0" rtlCol="0" anchor="t">
            <a:spAutoFit/>
          </a:bodyPr>
          <a:lstStyle/>
          <a:p>
            <a:pPr algn="l">
              <a:lnSpc>
                <a:spcPts val="3380"/>
              </a:lnSpc>
            </a:pPr>
            <a:r>
              <a:rPr lang="en-US" sz="2600" b="1">
                <a:solidFill>
                  <a:srgbClr val="704430"/>
                </a:solidFill>
                <a:latin typeface="Nunito Bold"/>
                <a:ea typeface="Nunito Bold"/>
                <a:cs typeface="Nunito Bold"/>
                <a:sym typeface="Nunito Bold"/>
              </a:rPr>
              <a:t>Word Processing Softwares</a:t>
            </a:r>
            <a:r>
              <a:rPr lang="en-US" sz="2600">
                <a:solidFill>
                  <a:srgbClr val="704430"/>
                </a:solidFill>
                <a:latin typeface="Nunito"/>
                <a:ea typeface="Nunito"/>
                <a:cs typeface="Nunito"/>
                <a:sym typeface="Nunito"/>
              </a:rPr>
              <a:t> </a:t>
            </a:r>
            <a:r>
              <a:rPr lang="en-US" sz="2600" u="sng">
                <a:solidFill>
                  <a:srgbClr val="704430"/>
                </a:solidFill>
                <a:latin typeface="Nunito"/>
                <a:ea typeface="Nunito"/>
                <a:cs typeface="Nunito"/>
                <a:sym typeface="Nunito"/>
              </a:rPr>
              <a:t>aids users in creating business and personal documents</a:t>
            </a:r>
            <a:r>
              <a:rPr lang="en-US" sz="2600">
                <a:solidFill>
                  <a:srgbClr val="704430"/>
                </a:solidFill>
                <a:latin typeface="Nunito"/>
                <a:ea typeface="Nunito"/>
                <a:cs typeface="Nunito"/>
                <a:sym typeface="Nunito"/>
              </a:rPr>
              <a:t>, such as letters, reports, memos, and etc. </a:t>
            </a:r>
          </a:p>
          <a:p>
            <a:pPr algn="l">
              <a:lnSpc>
                <a:spcPts val="3380"/>
              </a:lnSpc>
            </a:pPr>
            <a:endParaRPr lang="en-US" sz="2600">
              <a:solidFill>
                <a:srgbClr val="704430"/>
              </a:solidFill>
              <a:latin typeface="Nunito"/>
              <a:ea typeface="Nunito"/>
              <a:cs typeface="Nunito"/>
              <a:sym typeface="Nunito"/>
            </a:endParaRPr>
          </a:p>
          <a:p>
            <a:pPr algn="l">
              <a:lnSpc>
                <a:spcPts val="3380"/>
              </a:lnSpc>
            </a:pPr>
            <a:r>
              <a:rPr lang="en-US" sz="2600" b="1">
                <a:solidFill>
                  <a:srgbClr val="704430"/>
                </a:solidFill>
                <a:latin typeface="Nunito Bold"/>
                <a:ea typeface="Nunito Bold"/>
                <a:cs typeface="Nunito Bold"/>
                <a:sym typeface="Nunito Bold"/>
              </a:rPr>
              <a:t>Popular Word Processing</a:t>
            </a:r>
            <a:r>
              <a:rPr lang="en-US" sz="2600">
                <a:solidFill>
                  <a:srgbClr val="704430"/>
                </a:solidFill>
                <a:latin typeface="Nunito"/>
                <a:ea typeface="Nunito"/>
                <a:cs typeface="Nunito"/>
                <a:sym typeface="Nunito"/>
              </a:rPr>
              <a:t>: Microsoft Word, Pages, Libre Oficce Writer.</a:t>
            </a:r>
          </a:p>
        </p:txBody>
      </p:sp>
      <p:sp>
        <p:nvSpPr>
          <p:cNvPr id="41" name="TextBox 41"/>
          <p:cNvSpPr txBox="1"/>
          <p:nvPr/>
        </p:nvSpPr>
        <p:spPr>
          <a:xfrm>
            <a:off x="7001706" y="5124450"/>
            <a:ext cx="4185773" cy="3843655"/>
          </a:xfrm>
          <a:prstGeom prst="rect">
            <a:avLst/>
          </a:prstGeom>
        </p:spPr>
        <p:txBody>
          <a:bodyPr lIns="0" tIns="0" rIns="0" bIns="0" rtlCol="0" anchor="t">
            <a:spAutoFit/>
          </a:bodyPr>
          <a:lstStyle/>
          <a:p>
            <a:pPr algn="l">
              <a:lnSpc>
                <a:spcPts val="3380"/>
              </a:lnSpc>
            </a:pPr>
            <a:r>
              <a:rPr lang="en-US" sz="2600" b="1">
                <a:solidFill>
                  <a:srgbClr val="704430"/>
                </a:solidFill>
                <a:latin typeface="Nunito Bold"/>
                <a:ea typeface="Nunito Bold"/>
                <a:cs typeface="Nunito Bold"/>
                <a:sym typeface="Nunito Bold"/>
              </a:rPr>
              <a:t>Spreadsheet Softwares</a:t>
            </a:r>
            <a:r>
              <a:rPr lang="en-US" sz="2600">
                <a:solidFill>
                  <a:srgbClr val="704430"/>
                </a:solidFill>
                <a:latin typeface="Nunito"/>
                <a:ea typeface="Nunito"/>
                <a:cs typeface="Nunito"/>
                <a:sym typeface="Nunito"/>
              </a:rPr>
              <a:t> </a:t>
            </a:r>
            <a:r>
              <a:rPr lang="en-US" sz="2600" u="sng">
                <a:solidFill>
                  <a:srgbClr val="704430"/>
                </a:solidFill>
                <a:latin typeface="Nunito"/>
                <a:ea typeface="Nunito"/>
                <a:cs typeface="Nunito"/>
                <a:sym typeface="Nunito"/>
              </a:rPr>
              <a:t>aids users in creating worksheets that perform calculations on financial and statistical data</a:t>
            </a:r>
            <a:r>
              <a:rPr lang="en-US" sz="2600">
                <a:solidFill>
                  <a:srgbClr val="704430"/>
                </a:solidFill>
                <a:latin typeface="Nunito"/>
                <a:ea typeface="Nunito"/>
                <a:cs typeface="Nunito"/>
                <a:sym typeface="Nunito"/>
              </a:rPr>
              <a:t>.</a:t>
            </a:r>
          </a:p>
          <a:p>
            <a:pPr algn="l">
              <a:lnSpc>
                <a:spcPts val="3380"/>
              </a:lnSpc>
            </a:pPr>
            <a:endParaRPr lang="en-US" sz="2600">
              <a:solidFill>
                <a:srgbClr val="704430"/>
              </a:solidFill>
              <a:latin typeface="Nunito"/>
              <a:ea typeface="Nunito"/>
              <a:cs typeface="Nunito"/>
              <a:sym typeface="Nunito"/>
            </a:endParaRPr>
          </a:p>
          <a:p>
            <a:pPr algn="l">
              <a:lnSpc>
                <a:spcPts val="3380"/>
              </a:lnSpc>
            </a:pPr>
            <a:r>
              <a:rPr lang="en-US" sz="2600" b="1">
                <a:solidFill>
                  <a:srgbClr val="704430"/>
                </a:solidFill>
                <a:latin typeface="Nunito Bold"/>
                <a:ea typeface="Nunito Bold"/>
                <a:cs typeface="Nunito Bold"/>
                <a:sym typeface="Nunito Bold"/>
              </a:rPr>
              <a:t>Popular SpreadSheet Softwares</a:t>
            </a:r>
            <a:r>
              <a:rPr lang="en-US" sz="2600">
                <a:solidFill>
                  <a:srgbClr val="704430"/>
                </a:solidFill>
                <a:latin typeface="Nunito"/>
                <a:ea typeface="Nunito"/>
                <a:cs typeface="Nunito"/>
                <a:sym typeface="Nunito"/>
              </a:rPr>
              <a:t>: Microsoft Excel, Numbers, LibreOfficer Calc.</a:t>
            </a:r>
          </a:p>
        </p:txBody>
      </p:sp>
      <p:sp>
        <p:nvSpPr>
          <p:cNvPr id="42" name="TextBox 42"/>
          <p:cNvSpPr txBox="1"/>
          <p:nvPr/>
        </p:nvSpPr>
        <p:spPr>
          <a:xfrm>
            <a:off x="12629206" y="5124450"/>
            <a:ext cx="4185773" cy="3843655"/>
          </a:xfrm>
          <a:prstGeom prst="rect">
            <a:avLst/>
          </a:prstGeom>
        </p:spPr>
        <p:txBody>
          <a:bodyPr lIns="0" tIns="0" rIns="0" bIns="0" rtlCol="0" anchor="t">
            <a:spAutoFit/>
          </a:bodyPr>
          <a:lstStyle/>
          <a:p>
            <a:pPr algn="l">
              <a:lnSpc>
                <a:spcPts val="3380"/>
              </a:lnSpc>
            </a:pPr>
            <a:r>
              <a:rPr lang="en-US" sz="2600" b="1">
                <a:solidFill>
                  <a:srgbClr val="704430"/>
                </a:solidFill>
                <a:latin typeface="Nunito Bold"/>
                <a:ea typeface="Nunito Bold"/>
                <a:cs typeface="Nunito Bold"/>
                <a:sym typeface="Nunito Bold"/>
              </a:rPr>
              <a:t>Presentation Softwares</a:t>
            </a:r>
            <a:r>
              <a:rPr lang="en-US" sz="2600">
                <a:solidFill>
                  <a:srgbClr val="704430"/>
                </a:solidFill>
                <a:latin typeface="Nunito"/>
                <a:ea typeface="Nunito"/>
                <a:cs typeface="Nunito"/>
                <a:sym typeface="Nunito"/>
              </a:rPr>
              <a:t> </a:t>
            </a:r>
            <a:r>
              <a:rPr lang="en-US" sz="2600" u="sng">
                <a:solidFill>
                  <a:srgbClr val="704430"/>
                </a:solidFill>
                <a:latin typeface="Nunito"/>
                <a:ea typeface="Nunito"/>
                <a:cs typeface="Nunito"/>
                <a:sym typeface="Nunito"/>
              </a:rPr>
              <a:t>aid users in creating graphical slides to support presentations</a:t>
            </a:r>
            <a:r>
              <a:rPr lang="en-US" sz="2600">
                <a:solidFill>
                  <a:srgbClr val="704430"/>
                </a:solidFill>
                <a:latin typeface="Nunito"/>
                <a:ea typeface="Nunito"/>
                <a:cs typeface="Nunito"/>
                <a:sym typeface="Nunito"/>
              </a:rPr>
              <a:t>.</a:t>
            </a:r>
          </a:p>
          <a:p>
            <a:pPr algn="l">
              <a:lnSpc>
                <a:spcPts val="3380"/>
              </a:lnSpc>
            </a:pPr>
            <a:endParaRPr lang="en-US" sz="2600">
              <a:solidFill>
                <a:srgbClr val="704430"/>
              </a:solidFill>
              <a:latin typeface="Nunito"/>
              <a:ea typeface="Nunito"/>
              <a:cs typeface="Nunito"/>
              <a:sym typeface="Nunito"/>
            </a:endParaRPr>
          </a:p>
          <a:p>
            <a:pPr algn="l">
              <a:lnSpc>
                <a:spcPts val="3380"/>
              </a:lnSpc>
            </a:pPr>
            <a:r>
              <a:rPr lang="en-US" sz="2600" b="1">
                <a:solidFill>
                  <a:srgbClr val="704430"/>
                </a:solidFill>
                <a:latin typeface="Nunito Bold"/>
                <a:ea typeface="Nunito Bold"/>
                <a:cs typeface="Nunito Bold"/>
                <a:sym typeface="Nunito Bold"/>
              </a:rPr>
              <a:t>Popular Presentation Softwares</a:t>
            </a:r>
            <a:r>
              <a:rPr lang="en-US" sz="2600">
                <a:solidFill>
                  <a:srgbClr val="704430"/>
                </a:solidFill>
                <a:latin typeface="Nunito"/>
                <a:ea typeface="Nunito"/>
                <a:cs typeface="Nunito"/>
                <a:sym typeface="Nunito"/>
              </a:rPr>
              <a:t>: Microsoft Powerpoint, Keynote, LibreOffice Impress.</a:t>
            </a:r>
          </a:p>
        </p:txBody>
      </p:sp>
      <p:sp>
        <p:nvSpPr>
          <p:cNvPr id="43" name="TextBox 43"/>
          <p:cNvSpPr txBox="1"/>
          <p:nvPr/>
        </p:nvSpPr>
        <p:spPr>
          <a:xfrm>
            <a:off x="800663" y="508492"/>
            <a:ext cx="16975136" cy="1304925"/>
          </a:xfrm>
          <a:prstGeom prst="rect">
            <a:avLst/>
          </a:prstGeom>
        </p:spPr>
        <p:txBody>
          <a:bodyPr lIns="0" tIns="0" rIns="0" bIns="0" rtlCol="0" anchor="t">
            <a:spAutoFit/>
          </a:bodyPr>
          <a:lstStyle/>
          <a:p>
            <a:pPr algn="ctr">
              <a:lnSpc>
                <a:spcPts val="9900"/>
              </a:lnSpc>
            </a:pPr>
            <a:r>
              <a:rPr lang="en-US" sz="9000" spc="-270">
                <a:solidFill>
                  <a:srgbClr val="FFF3ED"/>
                </a:solidFill>
                <a:latin typeface="Marykate"/>
                <a:ea typeface="Marykate"/>
                <a:cs typeface="Marykate"/>
                <a:sym typeface="Marykate"/>
              </a:rPr>
              <a:t>Examples of Common Application Softwares:</a:t>
            </a:r>
          </a:p>
        </p:txBody>
      </p:sp>
      <p:grpSp>
        <p:nvGrpSpPr>
          <p:cNvPr id="44" name="Group 44"/>
          <p:cNvGrpSpPr/>
          <p:nvPr/>
        </p:nvGrpSpPr>
        <p:grpSpPr>
          <a:xfrm>
            <a:off x="12607498" y="3290412"/>
            <a:ext cx="4339187" cy="1584302"/>
            <a:chOff x="0" y="0"/>
            <a:chExt cx="5785583" cy="2112403"/>
          </a:xfrm>
        </p:grpSpPr>
        <p:grpSp>
          <p:nvGrpSpPr>
            <p:cNvPr id="45" name="Group 45"/>
            <p:cNvGrpSpPr/>
            <p:nvPr/>
          </p:nvGrpSpPr>
          <p:grpSpPr>
            <a:xfrm>
              <a:off x="0" y="0"/>
              <a:ext cx="5785583" cy="2112403"/>
              <a:chOff x="0" y="0"/>
              <a:chExt cx="1142831" cy="417265"/>
            </a:xfrm>
          </p:grpSpPr>
          <p:sp>
            <p:nvSpPr>
              <p:cNvPr id="46" name="Freeform 46"/>
              <p:cNvSpPr/>
              <p:nvPr/>
            </p:nvSpPr>
            <p:spPr>
              <a:xfrm>
                <a:off x="0" y="0"/>
                <a:ext cx="1142831" cy="417265"/>
              </a:xfrm>
              <a:custGeom>
                <a:avLst/>
                <a:gdLst/>
                <a:ahLst/>
                <a:cxnLst/>
                <a:rect l="l" t="t" r="r" b="b"/>
                <a:pathLst>
                  <a:path w="1142831" h="417265">
                    <a:moveTo>
                      <a:pt x="90994" y="0"/>
                    </a:moveTo>
                    <a:lnTo>
                      <a:pt x="1051838" y="0"/>
                    </a:lnTo>
                    <a:cubicBezTo>
                      <a:pt x="1075971" y="0"/>
                      <a:pt x="1099115" y="9587"/>
                      <a:pt x="1116180" y="26651"/>
                    </a:cubicBezTo>
                    <a:cubicBezTo>
                      <a:pt x="1133244" y="43716"/>
                      <a:pt x="1142831" y="66861"/>
                      <a:pt x="1142831" y="90994"/>
                    </a:cubicBezTo>
                    <a:lnTo>
                      <a:pt x="1142831" y="326271"/>
                    </a:lnTo>
                    <a:cubicBezTo>
                      <a:pt x="1142831" y="376526"/>
                      <a:pt x="1102092" y="417265"/>
                      <a:pt x="1051838" y="417265"/>
                    </a:cubicBezTo>
                    <a:lnTo>
                      <a:pt x="90994" y="417265"/>
                    </a:lnTo>
                    <a:cubicBezTo>
                      <a:pt x="40739" y="417265"/>
                      <a:pt x="0" y="376526"/>
                      <a:pt x="0" y="326271"/>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47" name="TextBox 47"/>
              <p:cNvSpPr txBox="1"/>
              <p:nvPr/>
            </p:nvSpPr>
            <p:spPr>
              <a:xfrm>
                <a:off x="0" y="-47625"/>
                <a:ext cx="1142831" cy="464890"/>
              </a:xfrm>
              <a:prstGeom prst="rect">
                <a:avLst/>
              </a:prstGeom>
            </p:spPr>
            <p:txBody>
              <a:bodyPr lIns="50800" tIns="50800" rIns="50800" bIns="50800" rtlCol="0" anchor="ctr"/>
              <a:lstStyle/>
              <a:p>
                <a:pPr algn="ctr">
                  <a:lnSpc>
                    <a:spcPts val="3640"/>
                  </a:lnSpc>
                </a:pPr>
                <a:endParaRPr/>
              </a:p>
            </p:txBody>
          </p:sp>
        </p:grpSp>
        <p:sp>
          <p:nvSpPr>
            <p:cNvPr id="48" name="Freeform 48"/>
            <p:cNvSpPr/>
            <p:nvPr/>
          </p:nvSpPr>
          <p:spPr>
            <a:xfrm>
              <a:off x="3720746" y="326285"/>
              <a:ext cx="1120607" cy="1537711"/>
            </a:xfrm>
            <a:custGeom>
              <a:avLst/>
              <a:gdLst/>
              <a:ahLst/>
              <a:cxnLst/>
              <a:rect l="l" t="t" r="r" b="b"/>
              <a:pathLst>
                <a:path w="1120607" h="1537711">
                  <a:moveTo>
                    <a:pt x="0" y="0"/>
                  </a:moveTo>
                  <a:lnTo>
                    <a:pt x="1120606" y="0"/>
                  </a:lnTo>
                  <a:lnTo>
                    <a:pt x="1120606" y="1537711"/>
                  </a:lnTo>
                  <a:lnTo>
                    <a:pt x="0" y="15377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9" name="Freeform 49"/>
            <p:cNvSpPr/>
            <p:nvPr/>
          </p:nvSpPr>
          <p:spPr>
            <a:xfrm>
              <a:off x="943343" y="183724"/>
              <a:ext cx="1509154" cy="1822834"/>
            </a:xfrm>
            <a:custGeom>
              <a:avLst/>
              <a:gdLst/>
              <a:ahLst/>
              <a:cxnLst/>
              <a:rect l="l" t="t" r="r" b="b"/>
              <a:pathLst>
                <a:path w="1509154" h="1822834">
                  <a:moveTo>
                    <a:pt x="0" y="0"/>
                  </a:moveTo>
                  <a:lnTo>
                    <a:pt x="1509155" y="0"/>
                  </a:lnTo>
                  <a:lnTo>
                    <a:pt x="1509155" y="1822834"/>
                  </a:lnTo>
                  <a:lnTo>
                    <a:pt x="0" y="18228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6431978" y="2003917"/>
            <a:ext cx="5435227" cy="7685737"/>
            <a:chOff x="0" y="0"/>
            <a:chExt cx="1570252" cy="2220430"/>
          </a:xfrm>
        </p:grpSpPr>
        <p:sp>
          <p:nvSpPr>
            <p:cNvPr id="4" name="Freeform 4"/>
            <p:cNvSpPr/>
            <p:nvPr/>
          </p:nvSpPr>
          <p:spPr>
            <a:xfrm>
              <a:off x="92710" y="106680"/>
              <a:ext cx="1466112" cy="2101050"/>
            </a:xfrm>
            <a:custGeom>
              <a:avLst/>
              <a:gdLst/>
              <a:ahLst/>
              <a:cxnLst/>
              <a:rect l="l" t="t" r="r" b="b"/>
              <a:pathLst>
                <a:path w="1466112" h="2101050">
                  <a:moveTo>
                    <a:pt x="1439442" y="1911820"/>
                  </a:moveTo>
                  <a:cubicBezTo>
                    <a:pt x="1439442" y="1999450"/>
                    <a:pt x="1363242" y="2070570"/>
                    <a:pt x="1281962" y="2070570"/>
                  </a:cubicBezTo>
                  <a:lnTo>
                    <a:pt x="66040" y="2070570"/>
                  </a:lnTo>
                  <a:cubicBezTo>
                    <a:pt x="43180" y="2070570"/>
                    <a:pt x="20320" y="2065491"/>
                    <a:pt x="0" y="2056600"/>
                  </a:cubicBezTo>
                  <a:cubicBezTo>
                    <a:pt x="26670" y="2084541"/>
                    <a:pt x="63500" y="2101050"/>
                    <a:pt x="103471" y="2101050"/>
                  </a:cubicBezTo>
                  <a:lnTo>
                    <a:pt x="1320062" y="2101050"/>
                  </a:lnTo>
                  <a:cubicBezTo>
                    <a:pt x="1400072" y="2101050"/>
                    <a:pt x="1466112" y="2035010"/>
                    <a:pt x="1466112" y="1955000"/>
                  </a:cubicBezTo>
                  <a:lnTo>
                    <a:pt x="1466112" y="95250"/>
                  </a:lnTo>
                  <a:cubicBezTo>
                    <a:pt x="1466112" y="58420"/>
                    <a:pt x="1452142" y="25400"/>
                    <a:pt x="1430552" y="0"/>
                  </a:cubicBezTo>
                  <a:cubicBezTo>
                    <a:pt x="1436902" y="16510"/>
                    <a:pt x="1439442" y="34290"/>
                    <a:pt x="1439442" y="52070"/>
                  </a:cubicBezTo>
                  <a:lnTo>
                    <a:pt x="1439442" y="1911820"/>
                  </a:lnTo>
                  <a:close/>
                </a:path>
              </a:pathLst>
            </a:custGeom>
            <a:solidFill>
              <a:srgbClr val="704430"/>
            </a:solidFill>
          </p:spPr>
          <p:txBody>
            <a:bodyPr/>
            <a:lstStyle/>
            <a:p>
              <a:endParaRPr lang="en-US"/>
            </a:p>
          </p:txBody>
        </p:sp>
        <p:sp>
          <p:nvSpPr>
            <p:cNvPr id="5" name="Freeform 5"/>
            <p:cNvSpPr/>
            <p:nvPr/>
          </p:nvSpPr>
          <p:spPr>
            <a:xfrm>
              <a:off x="12700" y="12700"/>
              <a:ext cx="1505482" cy="2151850"/>
            </a:xfrm>
            <a:custGeom>
              <a:avLst/>
              <a:gdLst/>
              <a:ahLst/>
              <a:cxnLst/>
              <a:rect l="l" t="t" r="r" b="b"/>
              <a:pathLst>
                <a:path w="1505482" h="2151850">
                  <a:moveTo>
                    <a:pt x="146050" y="2151850"/>
                  </a:moveTo>
                  <a:lnTo>
                    <a:pt x="1359432" y="2151850"/>
                  </a:lnTo>
                  <a:cubicBezTo>
                    <a:pt x="1439442" y="2151850"/>
                    <a:pt x="1505482" y="2085810"/>
                    <a:pt x="1505482" y="2005800"/>
                  </a:cubicBezTo>
                  <a:lnTo>
                    <a:pt x="1505482" y="146050"/>
                  </a:lnTo>
                  <a:cubicBezTo>
                    <a:pt x="1505482" y="66040"/>
                    <a:pt x="1439442" y="0"/>
                    <a:pt x="1359432" y="0"/>
                  </a:cubicBezTo>
                  <a:lnTo>
                    <a:pt x="146050" y="0"/>
                  </a:lnTo>
                  <a:cubicBezTo>
                    <a:pt x="66040" y="0"/>
                    <a:pt x="0" y="66040"/>
                    <a:pt x="0" y="146050"/>
                  </a:cubicBezTo>
                  <a:lnTo>
                    <a:pt x="0" y="2005800"/>
                  </a:lnTo>
                  <a:cubicBezTo>
                    <a:pt x="0" y="2087080"/>
                    <a:pt x="66040" y="2151850"/>
                    <a:pt x="146050" y="2151850"/>
                  </a:cubicBezTo>
                  <a:close/>
                </a:path>
              </a:pathLst>
            </a:custGeom>
            <a:solidFill>
              <a:srgbClr val="B9DDBF"/>
            </a:solidFill>
          </p:spPr>
          <p:txBody>
            <a:bodyPr/>
            <a:lstStyle/>
            <a:p>
              <a:endParaRPr lang="en-US"/>
            </a:p>
          </p:txBody>
        </p:sp>
        <p:sp>
          <p:nvSpPr>
            <p:cNvPr id="6" name="Freeform 6"/>
            <p:cNvSpPr/>
            <p:nvPr/>
          </p:nvSpPr>
          <p:spPr>
            <a:xfrm>
              <a:off x="0" y="0"/>
              <a:ext cx="1570252" cy="2220430"/>
            </a:xfrm>
            <a:custGeom>
              <a:avLst/>
              <a:gdLst/>
              <a:ahLst/>
              <a:cxnLst/>
              <a:rect l="l" t="t" r="r" b="b"/>
              <a:pathLst>
                <a:path w="1570252" h="2220430">
                  <a:moveTo>
                    <a:pt x="1506752" y="74930"/>
                  </a:moveTo>
                  <a:cubicBezTo>
                    <a:pt x="1478812" y="30480"/>
                    <a:pt x="1429282" y="0"/>
                    <a:pt x="1372132" y="0"/>
                  </a:cubicBezTo>
                  <a:lnTo>
                    <a:pt x="158750" y="0"/>
                  </a:lnTo>
                  <a:cubicBezTo>
                    <a:pt x="71120" y="0"/>
                    <a:pt x="0" y="71120"/>
                    <a:pt x="0" y="158750"/>
                  </a:cubicBezTo>
                  <a:lnTo>
                    <a:pt x="0" y="2018500"/>
                  </a:lnTo>
                  <a:cubicBezTo>
                    <a:pt x="0" y="2070570"/>
                    <a:pt x="25400" y="2116290"/>
                    <a:pt x="63500" y="2145500"/>
                  </a:cubicBezTo>
                  <a:cubicBezTo>
                    <a:pt x="91440" y="2189950"/>
                    <a:pt x="140970" y="2220430"/>
                    <a:pt x="197347" y="2220430"/>
                  </a:cubicBezTo>
                  <a:lnTo>
                    <a:pt x="1411502" y="2220430"/>
                  </a:lnTo>
                  <a:cubicBezTo>
                    <a:pt x="1499132" y="2220430"/>
                    <a:pt x="1570252" y="2149310"/>
                    <a:pt x="1570252" y="2061680"/>
                  </a:cubicBezTo>
                  <a:lnTo>
                    <a:pt x="1570252" y="201930"/>
                  </a:lnTo>
                  <a:cubicBezTo>
                    <a:pt x="1570252" y="149860"/>
                    <a:pt x="1544852" y="104140"/>
                    <a:pt x="1506752" y="74930"/>
                  </a:cubicBezTo>
                  <a:close/>
                  <a:moveTo>
                    <a:pt x="12700" y="2018500"/>
                  </a:moveTo>
                  <a:lnTo>
                    <a:pt x="12700" y="158750"/>
                  </a:lnTo>
                  <a:cubicBezTo>
                    <a:pt x="12700" y="78740"/>
                    <a:pt x="78740" y="12700"/>
                    <a:pt x="158750" y="12700"/>
                  </a:cubicBezTo>
                  <a:lnTo>
                    <a:pt x="1372132" y="12700"/>
                  </a:lnTo>
                  <a:cubicBezTo>
                    <a:pt x="1452142" y="12700"/>
                    <a:pt x="1518182" y="78740"/>
                    <a:pt x="1518182" y="158750"/>
                  </a:cubicBezTo>
                  <a:lnTo>
                    <a:pt x="1518182" y="2018500"/>
                  </a:lnTo>
                  <a:cubicBezTo>
                    <a:pt x="1518182" y="2098510"/>
                    <a:pt x="1452142" y="2164550"/>
                    <a:pt x="1372132" y="2164550"/>
                  </a:cubicBezTo>
                  <a:lnTo>
                    <a:pt x="158750" y="2164550"/>
                  </a:lnTo>
                  <a:cubicBezTo>
                    <a:pt x="78740" y="2164550"/>
                    <a:pt x="12700" y="2099780"/>
                    <a:pt x="12700" y="2018500"/>
                  </a:cubicBezTo>
                  <a:close/>
                  <a:moveTo>
                    <a:pt x="1558822" y="2061680"/>
                  </a:moveTo>
                  <a:cubicBezTo>
                    <a:pt x="1558822" y="2141690"/>
                    <a:pt x="1491512" y="2207730"/>
                    <a:pt x="1411502" y="2207730"/>
                  </a:cubicBezTo>
                  <a:lnTo>
                    <a:pt x="197347" y="2207730"/>
                  </a:lnTo>
                  <a:cubicBezTo>
                    <a:pt x="157480" y="2207730"/>
                    <a:pt x="120650" y="2191220"/>
                    <a:pt x="93980" y="2163280"/>
                  </a:cubicBezTo>
                  <a:cubicBezTo>
                    <a:pt x="114300" y="2172170"/>
                    <a:pt x="135890" y="2177250"/>
                    <a:pt x="160020" y="2177250"/>
                  </a:cubicBezTo>
                  <a:lnTo>
                    <a:pt x="1373402" y="2177250"/>
                  </a:lnTo>
                  <a:cubicBezTo>
                    <a:pt x="1461032" y="2177250"/>
                    <a:pt x="1532152" y="2106130"/>
                    <a:pt x="1532152" y="2018500"/>
                  </a:cubicBezTo>
                  <a:lnTo>
                    <a:pt x="1532152" y="158750"/>
                  </a:lnTo>
                  <a:cubicBezTo>
                    <a:pt x="1532152" y="140970"/>
                    <a:pt x="1528342" y="123190"/>
                    <a:pt x="1523262" y="106680"/>
                  </a:cubicBezTo>
                  <a:cubicBezTo>
                    <a:pt x="1544852" y="132080"/>
                    <a:pt x="1558822" y="165100"/>
                    <a:pt x="1558822" y="201930"/>
                  </a:cubicBezTo>
                  <a:lnTo>
                    <a:pt x="1558822" y="2061680"/>
                  </a:lnTo>
                  <a:close/>
                </a:path>
              </a:pathLst>
            </a:custGeom>
            <a:solidFill>
              <a:srgbClr val="704430"/>
            </a:solidFill>
          </p:spPr>
          <p:txBody>
            <a:bodyPr/>
            <a:lstStyle/>
            <a:p>
              <a:endParaRPr lang="en-US"/>
            </a:p>
          </p:txBody>
        </p:sp>
      </p:grpSp>
      <p:grpSp>
        <p:nvGrpSpPr>
          <p:cNvPr id="7" name="Group 7"/>
          <p:cNvGrpSpPr/>
          <p:nvPr/>
        </p:nvGrpSpPr>
        <p:grpSpPr>
          <a:xfrm>
            <a:off x="12419656" y="2003917"/>
            <a:ext cx="5435227" cy="7685737"/>
            <a:chOff x="0" y="0"/>
            <a:chExt cx="1570252" cy="2220430"/>
          </a:xfrm>
        </p:grpSpPr>
        <p:sp>
          <p:nvSpPr>
            <p:cNvPr id="8" name="Freeform 8"/>
            <p:cNvSpPr/>
            <p:nvPr/>
          </p:nvSpPr>
          <p:spPr>
            <a:xfrm>
              <a:off x="92710" y="106680"/>
              <a:ext cx="1466112" cy="2101050"/>
            </a:xfrm>
            <a:custGeom>
              <a:avLst/>
              <a:gdLst/>
              <a:ahLst/>
              <a:cxnLst/>
              <a:rect l="l" t="t" r="r" b="b"/>
              <a:pathLst>
                <a:path w="1466112" h="2101050">
                  <a:moveTo>
                    <a:pt x="1439442" y="1911820"/>
                  </a:moveTo>
                  <a:cubicBezTo>
                    <a:pt x="1439442" y="1999450"/>
                    <a:pt x="1363242" y="2070570"/>
                    <a:pt x="1281962" y="2070570"/>
                  </a:cubicBezTo>
                  <a:lnTo>
                    <a:pt x="66040" y="2070570"/>
                  </a:lnTo>
                  <a:cubicBezTo>
                    <a:pt x="43180" y="2070570"/>
                    <a:pt x="20320" y="2065491"/>
                    <a:pt x="0" y="2056600"/>
                  </a:cubicBezTo>
                  <a:cubicBezTo>
                    <a:pt x="26670" y="2084541"/>
                    <a:pt x="63500" y="2101050"/>
                    <a:pt x="103471" y="2101050"/>
                  </a:cubicBezTo>
                  <a:lnTo>
                    <a:pt x="1320062" y="2101050"/>
                  </a:lnTo>
                  <a:cubicBezTo>
                    <a:pt x="1400072" y="2101050"/>
                    <a:pt x="1466112" y="2035010"/>
                    <a:pt x="1466112" y="1955000"/>
                  </a:cubicBezTo>
                  <a:lnTo>
                    <a:pt x="1466112" y="95250"/>
                  </a:lnTo>
                  <a:cubicBezTo>
                    <a:pt x="1466112" y="58420"/>
                    <a:pt x="1452142" y="25400"/>
                    <a:pt x="1430552" y="0"/>
                  </a:cubicBezTo>
                  <a:cubicBezTo>
                    <a:pt x="1436902" y="16510"/>
                    <a:pt x="1439442" y="34290"/>
                    <a:pt x="1439442" y="52070"/>
                  </a:cubicBezTo>
                  <a:lnTo>
                    <a:pt x="1439442" y="1911820"/>
                  </a:lnTo>
                  <a:close/>
                </a:path>
              </a:pathLst>
            </a:custGeom>
            <a:solidFill>
              <a:srgbClr val="704430"/>
            </a:solidFill>
          </p:spPr>
          <p:txBody>
            <a:bodyPr/>
            <a:lstStyle/>
            <a:p>
              <a:endParaRPr lang="en-US"/>
            </a:p>
          </p:txBody>
        </p:sp>
        <p:sp>
          <p:nvSpPr>
            <p:cNvPr id="9" name="Freeform 9"/>
            <p:cNvSpPr/>
            <p:nvPr/>
          </p:nvSpPr>
          <p:spPr>
            <a:xfrm>
              <a:off x="12700" y="12700"/>
              <a:ext cx="1505482" cy="2151850"/>
            </a:xfrm>
            <a:custGeom>
              <a:avLst/>
              <a:gdLst/>
              <a:ahLst/>
              <a:cxnLst/>
              <a:rect l="l" t="t" r="r" b="b"/>
              <a:pathLst>
                <a:path w="1505482" h="2151850">
                  <a:moveTo>
                    <a:pt x="146050" y="2151850"/>
                  </a:moveTo>
                  <a:lnTo>
                    <a:pt x="1359432" y="2151850"/>
                  </a:lnTo>
                  <a:cubicBezTo>
                    <a:pt x="1439442" y="2151850"/>
                    <a:pt x="1505482" y="2085810"/>
                    <a:pt x="1505482" y="2005800"/>
                  </a:cubicBezTo>
                  <a:lnTo>
                    <a:pt x="1505482" y="146050"/>
                  </a:lnTo>
                  <a:cubicBezTo>
                    <a:pt x="1505482" y="66040"/>
                    <a:pt x="1439442" y="0"/>
                    <a:pt x="1359432" y="0"/>
                  </a:cubicBezTo>
                  <a:lnTo>
                    <a:pt x="146050" y="0"/>
                  </a:lnTo>
                  <a:cubicBezTo>
                    <a:pt x="66040" y="0"/>
                    <a:pt x="0" y="66040"/>
                    <a:pt x="0" y="146050"/>
                  </a:cubicBezTo>
                  <a:lnTo>
                    <a:pt x="0" y="2005800"/>
                  </a:lnTo>
                  <a:cubicBezTo>
                    <a:pt x="0" y="2087080"/>
                    <a:pt x="66040" y="2151850"/>
                    <a:pt x="146050" y="2151850"/>
                  </a:cubicBezTo>
                  <a:close/>
                </a:path>
              </a:pathLst>
            </a:custGeom>
            <a:solidFill>
              <a:srgbClr val="FFF3ED"/>
            </a:solidFill>
          </p:spPr>
          <p:txBody>
            <a:bodyPr/>
            <a:lstStyle/>
            <a:p>
              <a:endParaRPr lang="en-US"/>
            </a:p>
          </p:txBody>
        </p:sp>
        <p:sp>
          <p:nvSpPr>
            <p:cNvPr id="10" name="Freeform 10"/>
            <p:cNvSpPr/>
            <p:nvPr/>
          </p:nvSpPr>
          <p:spPr>
            <a:xfrm>
              <a:off x="0" y="0"/>
              <a:ext cx="1570252" cy="2220430"/>
            </a:xfrm>
            <a:custGeom>
              <a:avLst/>
              <a:gdLst/>
              <a:ahLst/>
              <a:cxnLst/>
              <a:rect l="l" t="t" r="r" b="b"/>
              <a:pathLst>
                <a:path w="1570252" h="2220430">
                  <a:moveTo>
                    <a:pt x="1506752" y="74930"/>
                  </a:moveTo>
                  <a:cubicBezTo>
                    <a:pt x="1478812" y="30480"/>
                    <a:pt x="1429282" y="0"/>
                    <a:pt x="1372132" y="0"/>
                  </a:cubicBezTo>
                  <a:lnTo>
                    <a:pt x="158750" y="0"/>
                  </a:lnTo>
                  <a:cubicBezTo>
                    <a:pt x="71120" y="0"/>
                    <a:pt x="0" y="71120"/>
                    <a:pt x="0" y="158750"/>
                  </a:cubicBezTo>
                  <a:lnTo>
                    <a:pt x="0" y="2018500"/>
                  </a:lnTo>
                  <a:cubicBezTo>
                    <a:pt x="0" y="2070570"/>
                    <a:pt x="25400" y="2116290"/>
                    <a:pt x="63500" y="2145500"/>
                  </a:cubicBezTo>
                  <a:cubicBezTo>
                    <a:pt x="91440" y="2189950"/>
                    <a:pt x="140970" y="2220430"/>
                    <a:pt x="197347" y="2220430"/>
                  </a:cubicBezTo>
                  <a:lnTo>
                    <a:pt x="1411502" y="2220430"/>
                  </a:lnTo>
                  <a:cubicBezTo>
                    <a:pt x="1499132" y="2220430"/>
                    <a:pt x="1570252" y="2149310"/>
                    <a:pt x="1570252" y="2061680"/>
                  </a:cubicBezTo>
                  <a:lnTo>
                    <a:pt x="1570252" y="201930"/>
                  </a:lnTo>
                  <a:cubicBezTo>
                    <a:pt x="1570252" y="149860"/>
                    <a:pt x="1544852" y="104140"/>
                    <a:pt x="1506752" y="74930"/>
                  </a:cubicBezTo>
                  <a:close/>
                  <a:moveTo>
                    <a:pt x="12700" y="2018500"/>
                  </a:moveTo>
                  <a:lnTo>
                    <a:pt x="12700" y="158750"/>
                  </a:lnTo>
                  <a:cubicBezTo>
                    <a:pt x="12700" y="78740"/>
                    <a:pt x="78740" y="12700"/>
                    <a:pt x="158750" y="12700"/>
                  </a:cubicBezTo>
                  <a:lnTo>
                    <a:pt x="1372132" y="12700"/>
                  </a:lnTo>
                  <a:cubicBezTo>
                    <a:pt x="1452142" y="12700"/>
                    <a:pt x="1518182" y="78740"/>
                    <a:pt x="1518182" y="158750"/>
                  </a:cubicBezTo>
                  <a:lnTo>
                    <a:pt x="1518182" y="2018500"/>
                  </a:lnTo>
                  <a:cubicBezTo>
                    <a:pt x="1518182" y="2098510"/>
                    <a:pt x="1452142" y="2164550"/>
                    <a:pt x="1372132" y="2164550"/>
                  </a:cubicBezTo>
                  <a:lnTo>
                    <a:pt x="158750" y="2164550"/>
                  </a:lnTo>
                  <a:cubicBezTo>
                    <a:pt x="78740" y="2164550"/>
                    <a:pt x="12700" y="2099780"/>
                    <a:pt x="12700" y="2018500"/>
                  </a:cubicBezTo>
                  <a:close/>
                  <a:moveTo>
                    <a:pt x="1558822" y="2061680"/>
                  </a:moveTo>
                  <a:cubicBezTo>
                    <a:pt x="1558822" y="2141690"/>
                    <a:pt x="1491512" y="2207730"/>
                    <a:pt x="1411502" y="2207730"/>
                  </a:cubicBezTo>
                  <a:lnTo>
                    <a:pt x="197347" y="2207730"/>
                  </a:lnTo>
                  <a:cubicBezTo>
                    <a:pt x="157480" y="2207730"/>
                    <a:pt x="120650" y="2191220"/>
                    <a:pt x="93980" y="2163280"/>
                  </a:cubicBezTo>
                  <a:cubicBezTo>
                    <a:pt x="114300" y="2172170"/>
                    <a:pt x="135890" y="2177250"/>
                    <a:pt x="160020" y="2177250"/>
                  </a:cubicBezTo>
                  <a:lnTo>
                    <a:pt x="1373402" y="2177250"/>
                  </a:lnTo>
                  <a:cubicBezTo>
                    <a:pt x="1461032" y="2177250"/>
                    <a:pt x="1532152" y="2106130"/>
                    <a:pt x="1532152" y="2018500"/>
                  </a:cubicBezTo>
                  <a:lnTo>
                    <a:pt x="1532152" y="158750"/>
                  </a:lnTo>
                  <a:cubicBezTo>
                    <a:pt x="1532152" y="140970"/>
                    <a:pt x="1528342" y="123190"/>
                    <a:pt x="1523262" y="106680"/>
                  </a:cubicBezTo>
                  <a:cubicBezTo>
                    <a:pt x="1544852" y="132080"/>
                    <a:pt x="1558822" y="165100"/>
                    <a:pt x="1558822" y="201930"/>
                  </a:cubicBezTo>
                  <a:lnTo>
                    <a:pt x="1558822" y="2061680"/>
                  </a:lnTo>
                  <a:close/>
                </a:path>
              </a:pathLst>
            </a:custGeom>
            <a:solidFill>
              <a:srgbClr val="704430"/>
            </a:solidFill>
          </p:spPr>
          <p:txBody>
            <a:bodyPr/>
            <a:lstStyle/>
            <a:p>
              <a:endParaRPr lang="en-US"/>
            </a:p>
          </p:txBody>
        </p:sp>
      </p:grpSp>
      <p:grpSp>
        <p:nvGrpSpPr>
          <p:cNvPr id="11" name="Group 11"/>
          <p:cNvGrpSpPr/>
          <p:nvPr/>
        </p:nvGrpSpPr>
        <p:grpSpPr>
          <a:xfrm>
            <a:off x="12773119" y="2368711"/>
            <a:ext cx="4618304" cy="823276"/>
            <a:chOff x="0" y="0"/>
            <a:chExt cx="10736290" cy="1913890"/>
          </a:xfrm>
        </p:grpSpPr>
        <p:sp>
          <p:nvSpPr>
            <p:cNvPr id="12" name="Freeform 12"/>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13" name="Freeform 13"/>
          <p:cNvSpPr/>
          <p:nvPr/>
        </p:nvSpPr>
        <p:spPr>
          <a:xfrm>
            <a:off x="16668562" y="2558472"/>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4" name="Group 14"/>
          <p:cNvGrpSpPr/>
          <p:nvPr/>
        </p:nvGrpSpPr>
        <p:grpSpPr>
          <a:xfrm>
            <a:off x="800663" y="2003917"/>
            <a:ext cx="5435227" cy="7685737"/>
            <a:chOff x="0" y="0"/>
            <a:chExt cx="1570252" cy="2220430"/>
          </a:xfrm>
        </p:grpSpPr>
        <p:sp>
          <p:nvSpPr>
            <p:cNvPr id="15" name="Freeform 15"/>
            <p:cNvSpPr/>
            <p:nvPr/>
          </p:nvSpPr>
          <p:spPr>
            <a:xfrm>
              <a:off x="92710" y="106680"/>
              <a:ext cx="1466112" cy="2101050"/>
            </a:xfrm>
            <a:custGeom>
              <a:avLst/>
              <a:gdLst/>
              <a:ahLst/>
              <a:cxnLst/>
              <a:rect l="l" t="t" r="r" b="b"/>
              <a:pathLst>
                <a:path w="1466112" h="2101050">
                  <a:moveTo>
                    <a:pt x="1439442" y="1911820"/>
                  </a:moveTo>
                  <a:cubicBezTo>
                    <a:pt x="1439442" y="1999450"/>
                    <a:pt x="1363242" y="2070570"/>
                    <a:pt x="1281962" y="2070570"/>
                  </a:cubicBezTo>
                  <a:lnTo>
                    <a:pt x="66040" y="2070570"/>
                  </a:lnTo>
                  <a:cubicBezTo>
                    <a:pt x="43180" y="2070570"/>
                    <a:pt x="20320" y="2065491"/>
                    <a:pt x="0" y="2056600"/>
                  </a:cubicBezTo>
                  <a:cubicBezTo>
                    <a:pt x="26670" y="2084541"/>
                    <a:pt x="63500" y="2101050"/>
                    <a:pt x="103471" y="2101050"/>
                  </a:cubicBezTo>
                  <a:lnTo>
                    <a:pt x="1320062" y="2101050"/>
                  </a:lnTo>
                  <a:cubicBezTo>
                    <a:pt x="1400072" y="2101050"/>
                    <a:pt x="1466112" y="2035010"/>
                    <a:pt x="1466112" y="1955000"/>
                  </a:cubicBezTo>
                  <a:lnTo>
                    <a:pt x="1466112" y="95250"/>
                  </a:lnTo>
                  <a:cubicBezTo>
                    <a:pt x="1466112" y="58420"/>
                    <a:pt x="1452142" y="25400"/>
                    <a:pt x="1430552" y="0"/>
                  </a:cubicBezTo>
                  <a:cubicBezTo>
                    <a:pt x="1436902" y="16510"/>
                    <a:pt x="1439442" y="34290"/>
                    <a:pt x="1439442" y="52070"/>
                  </a:cubicBezTo>
                  <a:lnTo>
                    <a:pt x="1439442" y="1911820"/>
                  </a:lnTo>
                  <a:close/>
                </a:path>
              </a:pathLst>
            </a:custGeom>
            <a:solidFill>
              <a:srgbClr val="704430"/>
            </a:solidFill>
          </p:spPr>
          <p:txBody>
            <a:bodyPr/>
            <a:lstStyle/>
            <a:p>
              <a:endParaRPr lang="en-US"/>
            </a:p>
          </p:txBody>
        </p:sp>
        <p:sp>
          <p:nvSpPr>
            <p:cNvPr id="16" name="Freeform 16"/>
            <p:cNvSpPr/>
            <p:nvPr/>
          </p:nvSpPr>
          <p:spPr>
            <a:xfrm>
              <a:off x="12700" y="12700"/>
              <a:ext cx="1505482" cy="2151850"/>
            </a:xfrm>
            <a:custGeom>
              <a:avLst/>
              <a:gdLst/>
              <a:ahLst/>
              <a:cxnLst/>
              <a:rect l="l" t="t" r="r" b="b"/>
              <a:pathLst>
                <a:path w="1505482" h="2151850">
                  <a:moveTo>
                    <a:pt x="146050" y="2151850"/>
                  </a:moveTo>
                  <a:lnTo>
                    <a:pt x="1359432" y="2151850"/>
                  </a:lnTo>
                  <a:cubicBezTo>
                    <a:pt x="1439442" y="2151850"/>
                    <a:pt x="1505482" y="2085810"/>
                    <a:pt x="1505482" y="2005800"/>
                  </a:cubicBezTo>
                  <a:lnTo>
                    <a:pt x="1505482" y="146050"/>
                  </a:lnTo>
                  <a:cubicBezTo>
                    <a:pt x="1505482" y="66040"/>
                    <a:pt x="1439442" y="0"/>
                    <a:pt x="1359432" y="0"/>
                  </a:cubicBezTo>
                  <a:lnTo>
                    <a:pt x="146050" y="0"/>
                  </a:lnTo>
                  <a:cubicBezTo>
                    <a:pt x="66040" y="0"/>
                    <a:pt x="0" y="66040"/>
                    <a:pt x="0" y="146050"/>
                  </a:cubicBezTo>
                  <a:lnTo>
                    <a:pt x="0" y="2005800"/>
                  </a:lnTo>
                  <a:cubicBezTo>
                    <a:pt x="0" y="2087080"/>
                    <a:pt x="66040" y="2151850"/>
                    <a:pt x="146050" y="2151850"/>
                  </a:cubicBezTo>
                  <a:close/>
                </a:path>
              </a:pathLst>
            </a:custGeom>
            <a:solidFill>
              <a:srgbClr val="FFF3ED"/>
            </a:solidFill>
          </p:spPr>
          <p:txBody>
            <a:bodyPr/>
            <a:lstStyle/>
            <a:p>
              <a:endParaRPr lang="en-US"/>
            </a:p>
          </p:txBody>
        </p:sp>
        <p:sp>
          <p:nvSpPr>
            <p:cNvPr id="17" name="Freeform 17"/>
            <p:cNvSpPr/>
            <p:nvPr/>
          </p:nvSpPr>
          <p:spPr>
            <a:xfrm>
              <a:off x="0" y="0"/>
              <a:ext cx="1570252" cy="2220430"/>
            </a:xfrm>
            <a:custGeom>
              <a:avLst/>
              <a:gdLst/>
              <a:ahLst/>
              <a:cxnLst/>
              <a:rect l="l" t="t" r="r" b="b"/>
              <a:pathLst>
                <a:path w="1570252" h="2220430">
                  <a:moveTo>
                    <a:pt x="1506752" y="74930"/>
                  </a:moveTo>
                  <a:cubicBezTo>
                    <a:pt x="1478812" y="30480"/>
                    <a:pt x="1429282" y="0"/>
                    <a:pt x="1372132" y="0"/>
                  </a:cubicBezTo>
                  <a:lnTo>
                    <a:pt x="158750" y="0"/>
                  </a:lnTo>
                  <a:cubicBezTo>
                    <a:pt x="71120" y="0"/>
                    <a:pt x="0" y="71120"/>
                    <a:pt x="0" y="158750"/>
                  </a:cubicBezTo>
                  <a:lnTo>
                    <a:pt x="0" y="2018500"/>
                  </a:lnTo>
                  <a:cubicBezTo>
                    <a:pt x="0" y="2070570"/>
                    <a:pt x="25400" y="2116290"/>
                    <a:pt x="63500" y="2145500"/>
                  </a:cubicBezTo>
                  <a:cubicBezTo>
                    <a:pt x="91440" y="2189950"/>
                    <a:pt x="140970" y="2220430"/>
                    <a:pt x="197347" y="2220430"/>
                  </a:cubicBezTo>
                  <a:lnTo>
                    <a:pt x="1411502" y="2220430"/>
                  </a:lnTo>
                  <a:cubicBezTo>
                    <a:pt x="1499132" y="2220430"/>
                    <a:pt x="1570252" y="2149310"/>
                    <a:pt x="1570252" y="2061680"/>
                  </a:cubicBezTo>
                  <a:lnTo>
                    <a:pt x="1570252" y="201930"/>
                  </a:lnTo>
                  <a:cubicBezTo>
                    <a:pt x="1570252" y="149860"/>
                    <a:pt x="1544852" y="104140"/>
                    <a:pt x="1506752" y="74930"/>
                  </a:cubicBezTo>
                  <a:close/>
                  <a:moveTo>
                    <a:pt x="12700" y="2018500"/>
                  </a:moveTo>
                  <a:lnTo>
                    <a:pt x="12700" y="158750"/>
                  </a:lnTo>
                  <a:cubicBezTo>
                    <a:pt x="12700" y="78740"/>
                    <a:pt x="78740" y="12700"/>
                    <a:pt x="158750" y="12700"/>
                  </a:cubicBezTo>
                  <a:lnTo>
                    <a:pt x="1372132" y="12700"/>
                  </a:lnTo>
                  <a:cubicBezTo>
                    <a:pt x="1452142" y="12700"/>
                    <a:pt x="1518182" y="78740"/>
                    <a:pt x="1518182" y="158750"/>
                  </a:cubicBezTo>
                  <a:lnTo>
                    <a:pt x="1518182" y="2018500"/>
                  </a:lnTo>
                  <a:cubicBezTo>
                    <a:pt x="1518182" y="2098510"/>
                    <a:pt x="1452142" y="2164550"/>
                    <a:pt x="1372132" y="2164550"/>
                  </a:cubicBezTo>
                  <a:lnTo>
                    <a:pt x="158750" y="2164550"/>
                  </a:lnTo>
                  <a:cubicBezTo>
                    <a:pt x="78740" y="2164550"/>
                    <a:pt x="12700" y="2099780"/>
                    <a:pt x="12700" y="2018500"/>
                  </a:cubicBezTo>
                  <a:close/>
                  <a:moveTo>
                    <a:pt x="1558822" y="2061680"/>
                  </a:moveTo>
                  <a:cubicBezTo>
                    <a:pt x="1558822" y="2141690"/>
                    <a:pt x="1491512" y="2207730"/>
                    <a:pt x="1411502" y="2207730"/>
                  </a:cubicBezTo>
                  <a:lnTo>
                    <a:pt x="197347" y="2207730"/>
                  </a:lnTo>
                  <a:cubicBezTo>
                    <a:pt x="157480" y="2207730"/>
                    <a:pt x="120650" y="2191220"/>
                    <a:pt x="93980" y="2163280"/>
                  </a:cubicBezTo>
                  <a:cubicBezTo>
                    <a:pt x="114300" y="2172170"/>
                    <a:pt x="135890" y="2177250"/>
                    <a:pt x="160020" y="2177250"/>
                  </a:cubicBezTo>
                  <a:lnTo>
                    <a:pt x="1373402" y="2177250"/>
                  </a:lnTo>
                  <a:cubicBezTo>
                    <a:pt x="1461032" y="2177250"/>
                    <a:pt x="1532152" y="2106130"/>
                    <a:pt x="1532152" y="2018500"/>
                  </a:cubicBezTo>
                  <a:lnTo>
                    <a:pt x="1532152" y="158750"/>
                  </a:lnTo>
                  <a:cubicBezTo>
                    <a:pt x="1532152" y="140970"/>
                    <a:pt x="1528342" y="123190"/>
                    <a:pt x="1523262" y="106680"/>
                  </a:cubicBezTo>
                  <a:cubicBezTo>
                    <a:pt x="1544852" y="132080"/>
                    <a:pt x="1558822" y="165100"/>
                    <a:pt x="1558822" y="201930"/>
                  </a:cubicBezTo>
                  <a:lnTo>
                    <a:pt x="1558822" y="2061680"/>
                  </a:lnTo>
                  <a:close/>
                </a:path>
              </a:pathLst>
            </a:custGeom>
            <a:solidFill>
              <a:srgbClr val="704430"/>
            </a:solidFill>
          </p:spPr>
          <p:txBody>
            <a:bodyPr/>
            <a:lstStyle/>
            <a:p>
              <a:endParaRPr lang="en-US"/>
            </a:p>
          </p:txBody>
        </p:sp>
      </p:grpSp>
      <p:grpSp>
        <p:nvGrpSpPr>
          <p:cNvPr id="18" name="Group 18"/>
          <p:cNvGrpSpPr/>
          <p:nvPr/>
        </p:nvGrpSpPr>
        <p:grpSpPr>
          <a:xfrm>
            <a:off x="12920113" y="3438422"/>
            <a:ext cx="4339187" cy="1844735"/>
            <a:chOff x="0" y="0"/>
            <a:chExt cx="1142831" cy="485856"/>
          </a:xfrm>
        </p:grpSpPr>
        <p:sp>
          <p:nvSpPr>
            <p:cNvPr id="19" name="Freeform 19"/>
            <p:cNvSpPr/>
            <p:nvPr/>
          </p:nvSpPr>
          <p:spPr>
            <a:xfrm>
              <a:off x="0" y="0"/>
              <a:ext cx="1142831" cy="485856"/>
            </a:xfrm>
            <a:custGeom>
              <a:avLst/>
              <a:gdLst/>
              <a:ahLst/>
              <a:cxnLst/>
              <a:rect l="l" t="t" r="r" b="b"/>
              <a:pathLst>
                <a:path w="1142831" h="485856">
                  <a:moveTo>
                    <a:pt x="90994" y="0"/>
                  </a:moveTo>
                  <a:lnTo>
                    <a:pt x="1051838" y="0"/>
                  </a:lnTo>
                  <a:cubicBezTo>
                    <a:pt x="1075971" y="0"/>
                    <a:pt x="1099115" y="9587"/>
                    <a:pt x="1116180" y="26651"/>
                  </a:cubicBezTo>
                  <a:cubicBezTo>
                    <a:pt x="1133244" y="43716"/>
                    <a:pt x="1142831" y="66861"/>
                    <a:pt x="1142831" y="90994"/>
                  </a:cubicBezTo>
                  <a:lnTo>
                    <a:pt x="1142831" y="394863"/>
                  </a:lnTo>
                  <a:cubicBezTo>
                    <a:pt x="1142831" y="445117"/>
                    <a:pt x="1102092" y="485856"/>
                    <a:pt x="1051838" y="485856"/>
                  </a:cubicBezTo>
                  <a:lnTo>
                    <a:pt x="90994" y="485856"/>
                  </a:lnTo>
                  <a:cubicBezTo>
                    <a:pt x="40739" y="485856"/>
                    <a:pt x="0" y="445117"/>
                    <a:pt x="0" y="394863"/>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20" name="TextBox 20"/>
            <p:cNvSpPr txBox="1"/>
            <p:nvPr/>
          </p:nvSpPr>
          <p:spPr>
            <a:xfrm>
              <a:off x="0" y="-47625"/>
              <a:ext cx="1142831" cy="533481"/>
            </a:xfrm>
            <a:prstGeom prst="rect">
              <a:avLst/>
            </a:prstGeom>
          </p:spPr>
          <p:txBody>
            <a:bodyPr lIns="50800" tIns="50800" rIns="50800" bIns="50800" rtlCol="0" anchor="ctr"/>
            <a:lstStyle/>
            <a:p>
              <a:pPr algn="ctr">
                <a:lnSpc>
                  <a:spcPts val="3640"/>
                </a:lnSpc>
              </a:pPr>
              <a:endParaRPr/>
            </a:p>
          </p:txBody>
        </p:sp>
      </p:grpSp>
      <p:grpSp>
        <p:nvGrpSpPr>
          <p:cNvPr id="21" name="Group 21"/>
          <p:cNvGrpSpPr/>
          <p:nvPr/>
        </p:nvGrpSpPr>
        <p:grpSpPr>
          <a:xfrm>
            <a:off x="6925000" y="3438422"/>
            <a:ext cx="4339187" cy="1807138"/>
            <a:chOff x="0" y="0"/>
            <a:chExt cx="1142831" cy="475954"/>
          </a:xfrm>
        </p:grpSpPr>
        <p:sp>
          <p:nvSpPr>
            <p:cNvPr id="22" name="Freeform 22"/>
            <p:cNvSpPr/>
            <p:nvPr/>
          </p:nvSpPr>
          <p:spPr>
            <a:xfrm>
              <a:off x="0" y="0"/>
              <a:ext cx="1142831" cy="475954"/>
            </a:xfrm>
            <a:custGeom>
              <a:avLst/>
              <a:gdLst/>
              <a:ahLst/>
              <a:cxnLst/>
              <a:rect l="l" t="t" r="r" b="b"/>
              <a:pathLst>
                <a:path w="1142831" h="475954">
                  <a:moveTo>
                    <a:pt x="90994" y="0"/>
                  </a:moveTo>
                  <a:lnTo>
                    <a:pt x="1051838" y="0"/>
                  </a:lnTo>
                  <a:cubicBezTo>
                    <a:pt x="1075971" y="0"/>
                    <a:pt x="1099115" y="9587"/>
                    <a:pt x="1116180" y="26651"/>
                  </a:cubicBezTo>
                  <a:cubicBezTo>
                    <a:pt x="1133244" y="43716"/>
                    <a:pt x="1142831" y="66861"/>
                    <a:pt x="1142831" y="90994"/>
                  </a:cubicBezTo>
                  <a:lnTo>
                    <a:pt x="1142831" y="384960"/>
                  </a:lnTo>
                  <a:cubicBezTo>
                    <a:pt x="1142831" y="435215"/>
                    <a:pt x="1102092" y="475954"/>
                    <a:pt x="1051838" y="475954"/>
                  </a:cubicBezTo>
                  <a:lnTo>
                    <a:pt x="90994" y="475954"/>
                  </a:lnTo>
                  <a:cubicBezTo>
                    <a:pt x="40739" y="475954"/>
                    <a:pt x="0" y="435215"/>
                    <a:pt x="0" y="384960"/>
                  </a:cubicBezTo>
                  <a:lnTo>
                    <a:pt x="0" y="90994"/>
                  </a:lnTo>
                  <a:cubicBezTo>
                    <a:pt x="0" y="40739"/>
                    <a:pt x="40739" y="0"/>
                    <a:pt x="90994" y="0"/>
                  </a:cubicBezTo>
                  <a:close/>
                </a:path>
              </a:pathLst>
            </a:custGeom>
            <a:solidFill>
              <a:srgbClr val="91B698"/>
            </a:solidFill>
          </p:spPr>
          <p:txBody>
            <a:bodyPr/>
            <a:lstStyle/>
            <a:p>
              <a:endParaRPr lang="en-US"/>
            </a:p>
          </p:txBody>
        </p:sp>
        <p:sp>
          <p:nvSpPr>
            <p:cNvPr id="23" name="TextBox 23"/>
            <p:cNvSpPr txBox="1"/>
            <p:nvPr/>
          </p:nvSpPr>
          <p:spPr>
            <a:xfrm>
              <a:off x="0" y="-47625"/>
              <a:ext cx="1142831" cy="523579"/>
            </a:xfrm>
            <a:prstGeom prst="rect">
              <a:avLst/>
            </a:prstGeom>
          </p:spPr>
          <p:txBody>
            <a:bodyPr lIns="50800" tIns="50800" rIns="50800" bIns="50800" rtlCol="0" anchor="ctr"/>
            <a:lstStyle/>
            <a:p>
              <a:pPr algn="ctr">
                <a:lnSpc>
                  <a:spcPts val="3640"/>
                </a:lnSpc>
              </a:pPr>
              <a:endParaRPr/>
            </a:p>
          </p:txBody>
        </p:sp>
      </p:grpSp>
      <p:grpSp>
        <p:nvGrpSpPr>
          <p:cNvPr id="24" name="Group 24"/>
          <p:cNvGrpSpPr/>
          <p:nvPr/>
        </p:nvGrpSpPr>
        <p:grpSpPr>
          <a:xfrm>
            <a:off x="1154126" y="2425440"/>
            <a:ext cx="4618304" cy="766547"/>
            <a:chOff x="0" y="0"/>
            <a:chExt cx="6157738" cy="1022062"/>
          </a:xfrm>
        </p:grpSpPr>
        <p:grpSp>
          <p:nvGrpSpPr>
            <p:cNvPr id="25" name="Group 25"/>
            <p:cNvGrpSpPr/>
            <p:nvPr/>
          </p:nvGrpSpPr>
          <p:grpSpPr>
            <a:xfrm>
              <a:off x="0" y="12877"/>
              <a:ext cx="6157738" cy="1009185"/>
              <a:chOff x="0" y="0"/>
              <a:chExt cx="10736290" cy="1759559"/>
            </a:xfrm>
          </p:grpSpPr>
          <p:sp>
            <p:nvSpPr>
              <p:cNvPr id="26" name="Freeform 26"/>
              <p:cNvSpPr/>
              <p:nvPr/>
            </p:nvSpPr>
            <p:spPr>
              <a:xfrm>
                <a:off x="0" y="0"/>
                <a:ext cx="10736290" cy="1759559"/>
              </a:xfrm>
              <a:custGeom>
                <a:avLst/>
                <a:gdLst/>
                <a:ahLst/>
                <a:cxnLst/>
                <a:rect l="l" t="t" r="r" b="b"/>
                <a:pathLst>
                  <a:path w="10736290" h="1759559">
                    <a:moveTo>
                      <a:pt x="10736290" y="879780"/>
                    </a:moveTo>
                    <a:cubicBezTo>
                      <a:pt x="10736290" y="1331061"/>
                      <a:pt x="10307919" y="1759559"/>
                      <a:pt x="9779345" y="1759559"/>
                    </a:cubicBezTo>
                    <a:lnTo>
                      <a:pt x="956945" y="1759559"/>
                    </a:lnTo>
                    <a:cubicBezTo>
                      <a:pt x="428371" y="1759559"/>
                      <a:pt x="0" y="1331061"/>
                      <a:pt x="0" y="879780"/>
                    </a:cubicBezTo>
                    <a:cubicBezTo>
                      <a:pt x="0" y="428371"/>
                      <a:pt x="428371" y="0"/>
                      <a:pt x="956945" y="0"/>
                    </a:cubicBezTo>
                    <a:lnTo>
                      <a:pt x="9779345" y="0"/>
                    </a:lnTo>
                    <a:cubicBezTo>
                      <a:pt x="10307793" y="0"/>
                      <a:pt x="10736290" y="428371"/>
                      <a:pt x="10736290" y="879780"/>
                    </a:cubicBezTo>
                    <a:close/>
                  </a:path>
                </a:pathLst>
              </a:custGeom>
              <a:solidFill>
                <a:srgbClr val="F8CDA2"/>
              </a:solidFill>
            </p:spPr>
            <p:txBody>
              <a:bodyPr/>
              <a:lstStyle/>
              <a:p>
                <a:endParaRPr lang="en-US"/>
              </a:p>
            </p:txBody>
          </p:sp>
        </p:grpSp>
        <p:sp>
          <p:nvSpPr>
            <p:cNvPr id="27" name="Freeform 27"/>
            <p:cNvSpPr/>
            <p:nvPr/>
          </p:nvSpPr>
          <p:spPr>
            <a:xfrm>
              <a:off x="5193924" y="221634"/>
              <a:ext cx="448649" cy="508384"/>
            </a:xfrm>
            <a:custGeom>
              <a:avLst/>
              <a:gdLst/>
              <a:ahLst/>
              <a:cxnLst/>
              <a:rect l="l" t="t" r="r" b="b"/>
              <a:pathLst>
                <a:path w="448649" h="508384">
                  <a:moveTo>
                    <a:pt x="0" y="0"/>
                  </a:moveTo>
                  <a:lnTo>
                    <a:pt x="448649" y="0"/>
                  </a:lnTo>
                  <a:lnTo>
                    <a:pt x="448649" y="508384"/>
                  </a:lnTo>
                  <a:lnTo>
                    <a:pt x="0" y="508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TextBox 28"/>
            <p:cNvSpPr txBox="1"/>
            <p:nvPr/>
          </p:nvSpPr>
          <p:spPr>
            <a:xfrm>
              <a:off x="576707" y="57150"/>
              <a:ext cx="4109609" cy="894503"/>
            </a:xfrm>
            <a:prstGeom prst="rect">
              <a:avLst/>
            </a:prstGeom>
          </p:spPr>
          <p:txBody>
            <a:bodyPr lIns="0" tIns="0" rIns="0" bIns="0" rtlCol="0" anchor="t">
              <a:spAutoFit/>
            </a:bodyPr>
            <a:lstStyle/>
            <a:p>
              <a:pPr algn="ctr">
                <a:lnSpc>
                  <a:spcPts val="2599"/>
                </a:lnSpc>
              </a:pPr>
              <a:r>
                <a:rPr lang="en-US" sz="2599" b="1">
                  <a:solidFill>
                    <a:srgbClr val="704430"/>
                  </a:solidFill>
                  <a:latin typeface="Nunito Bold"/>
                  <a:ea typeface="Nunito Bold"/>
                  <a:cs typeface="Nunito Bold"/>
                  <a:sym typeface="Nunito Bold"/>
                </a:rPr>
                <a:t>DATABASE SOFTWARE</a:t>
              </a:r>
            </a:p>
          </p:txBody>
        </p:sp>
      </p:grpSp>
      <p:grpSp>
        <p:nvGrpSpPr>
          <p:cNvPr id="29" name="Group 29"/>
          <p:cNvGrpSpPr/>
          <p:nvPr/>
        </p:nvGrpSpPr>
        <p:grpSpPr>
          <a:xfrm>
            <a:off x="6785441" y="2425440"/>
            <a:ext cx="4618304" cy="823276"/>
            <a:chOff x="0" y="0"/>
            <a:chExt cx="6157738" cy="1097701"/>
          </a:xfrm>
        </p:grpSpPr>
        <p:grpSp>
          <p:nvGrpSpPr>
            <p:cNvPr id="30" name="Group 30"/>
            <p:cNvGrpSpPr/>
            <p:nvPr/>
          </p:nvGrpSpPr>
          <p:grpSpPr>
            <a:xfrm>
              <a:off x="0" y="0"/>
              <a:ext cx="6157738" cy="1097701"/>
              <a:chOff x="0" y="0"/>
              <a:chExt cx="10736290" cy="1913890"/>
            </a:xfrm>
          </p:grpSpPr>
          <p:sp>
            <p:nvSpPr>
              <p:cNvPr id="31" name="Freeform 31"/>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32" name="Freeform 32"/>
            <p:cNvSpPr/>
            <p:nvPr/>
          </p:nvSpPr>
          <p:spPr>
            <a:xfrm>
              <a:off x="5193924" y="253015"/>
              <a:ext cx="448649" cy="508384"/>
            </a:xfrm>
            <a:custGeom>
              <a:avLst/>
              <a:gdLst/>
              <a:ahLst/>
              <a:cxnLst/>
              <a:rect l="l" t="t" r="r" b="b"/>
              <a:pathLst>
                <a:path w="448649" h="508384">
                  <a:moveTo>
                    <a:pt x="0" y="0"/>
                  </a:moveTo>
                  <a:lnTo>
                    <a:pt x="448649" y="0"/>
                  </a:lnTo>
                  <a:lnTo>
                    <a:pt x="448649" y="508384"/>
                  </a:lnTo>
                  <a:lnTo>
                    <a:pt x="0" y="508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3" name="TextBox 33"/>
            <p:cNvSpPr txBox="1"/>
            <p:nvPr/>
          </p:nvSpPr>
          <p:spPr>
            <a:xfrm>
              <a:off x="576707" y="88531"/>
              <a:ext cx="4109609" cy="894503"/>
            </a:xfrm>
            <a:prstGeom prst="rect">
              <a:avLst/>
            </a:prstGeom>
          </p:spPr>
          <p:txBody>
            <a:bodyPr lIns="0" tIns="0" rIns="0" bIns="0" rtlCol="0" anchor="t">
              <a:spAutoFit/>
            </a:bodyPr>
            <a:lstStyle/>
            <a:p>
              <a:pPr algn="ctr">
                <a:lnSpc>
                  <a:spcPts val="2599"/>
                </a:lnSpc>
              </a:pPr>
              <a:r>
                <a:rPr lang="en-US" sz="2599" b="1">
                  <a:solidFill>
                    <a:srgbClr val="704430"/>
                  </a:solidFill>
                  <a:latin typeface="Nunito Bold"/>
                  <a:ea typeface="Nunito Bold"/>
                  <a:cs typeface="Nunito Bold"/>
                  <a:sym typeface="Nunito Bold"/>
                </a:rPr>
                <a:t>INTERNET BROWSERS</a:t>
              </a:r>
            </a:p>
          </p:txBody>
        </p:sp>
      </p:grpSp>
      <p:grpSp>
        <p:nvGrpSpPr>
          <p:cNvPr id="34" name="Group 34"/>
          <p:cNvGrpSpPr/>
          <p:nvPr/>
        </p:nvGrpSpPr>
        <p:grpSpPr>
          <a:xfrm>
            <a:off x="1425390" y="3400825"/>
            <a:ext cx="4339187" cy="1844735"/>
            <a:chOff x="0" y="0"/>
            <a:chExt cx="1142831" cy="485856"/>
          </a:xfrm>
        </p:grpSpPr>
        <p:sp>
          <p:nvSpPr>
            <p:cNvPr id="35" name="Freeform 35"/>
            <p:cNvSpPr/>
            <p:nvPr/>
          </p:nvSpPr>
          <p:spPr>
            <a:xfrm>
              <a:off x="0" y="0"/>
              <a:ext cx="1142831" cy="485856"/>
            </a:xfrm>
            <a:custGeom>
              <a:avLst/>
              <a:gdLst/>
              <a:ahLst/>
              <a:cxnLst/>
              <a:rect l="l" t="t" r="r" b="b"/>
              <a:pathLst>
                <a:path w="1142831" h="485856">
                  <a:moveTo>
                    <a:pt x="90994" y="0"/>
                  </a:moveTo>
                  <a:lnTo>
                    <a:pt x="1051838" y="0"/>
                  </a:lnTo>
                  <a:cubicBezTo>
                    <a:pt x="1075971" y="0"/>
                    <a:pt x="1099115" y="9587"/>
                    <a:pt x="1116180" y="26651"/>
                  </a:cubicBezTo>
                  <a:cubicBezTo>
                    <a:pt x="1133244" y="43716"/>
                    <a:pt x="1142831" y="66861"/>
                    <a:pt x="1142831" y="90994"/>
                  </a:cubicBezTo>
                  <a:lnTo>
                    <a:pt x="1142831" y="394863"/>
                  </a:lnTo>
                  <a:cubicBezTo>
                    <a:pt x="1142831" y="445117"/>
                    <a:pt x="1102092" y="485856"/>
                    <a:pt x="1051838" y="485856"/>
                  </a:cubicBezTo>
                  <a:lnTo>
                    <a:pt x="90994" y="485856"/>
                  </a:lnTo>
                  <a:cubicBezTo>
                    <a:pt x="40739" y="485856"/>
                    <a:pt x="0" y="445117"/>
                    <a:pt x="0" y="394863"/>
                  </a:cubicBezTo>
                  <a:lnTo>
                    <a:pt x="0" y="90994"/>
                  </a:lnTo>
                  <a:cubicBezTo>
                    <a:pt x="0" y="40739"/>
                    <a:pt x="40739" y="0"/>
                    <a:pt x="90994" y="0"/>
                  </a:cubicBezTo>
                  <a:close/>
                </a:path>
              </a:pathLst>
            </a:custGeom>
            <a:solidFill>
              <a:srgbClr val="D8A46F">
                <a:alpha val="17647"/>
              </a:srgbClr>
            </a:solidFill>
          </p:spPr>
          <p:txBody>
            <a:bodyPr/>
            <a:lstStyle/>
            <a:p>
              <a:endParaRPr lang="en-US"/>
            </a:p>
          </p:txBody>
        </p:sp>
        <p:sp>
          <p:nvSpPr>
            <p:cNvPr id="36" name="TextBox 36"/>
            <p:cNvSpPr txBox="1"/>
            <p:nvPr/>
          </p:nvSpPr>
          <p:spPr>
            <a:xfrm>
              <a:off x="0" y="-47625"/>
              <a:ext cx="1142831" cy="533481"/>
            </a:xfrm>
            <a:prstGeom prst="rect">
              <a:avLst/>
            </a:prstGeom>
          </p:spPr>
          <p:txBody>
            <a:bodyPr lIns="50800" tIns="50800" rIns="50800" bIns="50800" rtlCol="0" anchor="ctr"/>
            <a:lstStyle/>
            <a:p>
              <a:pPr algn="ctr">
                <a:lnSpc>
                  <a:spcPts val="3640"/>
                </a:lnSpc>
              </a:pPr>
              <a:endParaRPr/>
            </a:p>
          </p:txBody>
        </p:sp>
      </p:grpSp>
      <p:sp>
        <p:nvSpPr>
          <p:cNvPr id="37" name="Freeform 37"/>
          <p:cNvSpPr/>
          <p:nvPr/>
        </p:nvSpPr>
        <p:spPr>
          <a:xfrm>
            <a:off x="13934131" y="3715142"/>
            <a:ext cx="2250754" cy="1339199"/>
          </a:xfrm>
          <a:custGeom>
            <a:avLst/>
            <a:gdLst/>
            <a:ahLst/>
            <a:cxnLst/>
            <a:rect l="l" t="t" r="r" b="b"/>
            <a:pathLst>
              <a:path w="2250754" h="1339199">
                <a:moveTo>
                  <a:pt x="0" y="0"/>
                </a:moveTo>
                <a:lnTo>
                  <a:pt x="2250754" y="0"/>
                </a:lnTo>
                <a:lnTo>
                  <a:pt x="2250754" y="1339199"/>
                </a:lnTo>
                <a:lnTo>
                  <a:pt x="0" y="1339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8" name="Freeform 38"/>
          <p:cNvSpPr/>
          <p:nvPr/>
        </p:nvSpPr>
        <p:spPr>
          <a:xfrm>
            <a:off x="8098859" y="3558530"/>
            <a:ext cx="1775625" cy="1604519"/>
          </a:xfrm>
          <a:custGeom>
            <a:avLst/>
            <a:gdLst/>
            <a:ahLst/>
            <a:cxnLst/>
            <a:rect l="l" t="t" r="r" b="b"/>
            <a:pathLst>
              <a:path w="1775625" h="1604519">
                <a:moveTo>
                  <a:pt x="0" y="0"/>
                </a:moveTo>
                <a:lnTo>
                  <a:pt x="1775624" y="0"/>
                </a:lnTo>
                <a:lnTo>
                  <a:pt x="1775624" y="1604519"/>
                </a:lnTo>
                <a:lnTo>
                  <a:pt x="0" y="16045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9" name="TextBox 39"/>
          <p:cNvSpPr txBox="1"/>
          <p:nvPr/>
        </p:nvSpPr>
        <p:spPr>
          <a:xfrm>
            <a:off x="13205649" y="2591954"/>
            <a:ext cx="3082207" cy="381000"/>
          </a:xfrm>
          <a:prstGeom prst="rect">
            <a:avLst/>
          </a:prstGeom>
        </p:spPr>
        <p:txBody>
          <a:bodyPr lIns="0" tIns="0" rIns="0" bIns="0" rtlCol="0" anchor="t">
            <a:spAutoFit/>
          </a:bodyPr>
          <a:lstStyle/>
          <a:p>
            <a:pPr algn="ctr">
              <a:lnSpc>
                <a:spcPts val="2999"/>
              </a:lnSpc>
            </a:pPr>
            <a:r>
              <a:rPr lang="en-US" sz="2999" b="1">
                <a:solidFill>
                  <a:srgbClr val="704430"/>
                </a:solidFill>
                <a:latin typeface="Nunito Bold"/>
                <a:ea typeface="Nunito Bold"/>
                <a:cs typeface="Nunito Bold"/>
                <a:sym typeface="Nunito Bold"/>
              </a:rPr>
              <a:t>GAMING</a:t>
            </a:r>
          </a:p>
        </p:txBody>
      </p:sp>
      <p:sp>
        <p:nvSpPr>
          <p:cNvPr id="40" name="TextBox 40"/>
          <p:cNvSpPr txBox="1"/>
          <p:nvPr/>
        </p:nvSpPr>
        <p:spPr>
          <a:xfrm>
            <a:off x="1425390" y="5558447"/>
            <a:ext cx="4185773" cy="2986405"/>
          </a:xfrm>
          <a:prstGeom prst="rect">
            <a:avLst/>
          </a:prstGeom>
        </p:spPr>
        <p:txBody>
          <a:bodyPr lIns="0" tIns="0" rIns="0" bIns="0" rtlCol="0" anchor="t">
            <a:spAutoFit/>
          </a:bodyPr>
          <a:lstStyle/>
          <a:p>
            <a:pPr algn="just">
              <a:lnSpc>
                <a:spcPts val="3380"/>
              </a:lnSpc>
            </a:pPr>
            <a:r>
              <a:rPr lang="en-US" sz="2600" b="1">
                <a:solidFill>
                  <a:srgbClr val="704430"/>
                </a:solidFill>
                <a:latin typeface="Nunito Bold"/>
                <a:ea typeface="Nunito Bold"/>
                <a:cs typeface="Nunito Bold"/>
                <a:sym typeface="Nunito Bold"/>
              </a:rPr>
              <a:t>Database Softwares</a:t>
            </a:r>
            <a:r>
              <a:rPr lang="en-US" sz="2600">
                <a:solidFill>
                  <a:srgbClr val="704430"/>
                </a:solidFill>
                <a:latin typeface="Nunito"/>
                <a:ea typeface="Nunito"/>
                <a:cs typeface="Nunito"/>
                <a:sym typeface="Nunito"/>
              </a:rPr>
              <a:t> is used for setting up or structuring databases.</a:t>
            </a:r>
          </a:p>
          <a:p>
            <a:pPr algn="just">
              <a:lnSpc>
                <a:spcPts val="3380"/>
              </a:lnSpc>
            </a:pPr>
            <a:endParaRPr lang="en-US" sz="2600">
              <a:solidFill>
                <a:srgbClr val="704430"/>
              </a:solidFill>
              <a:latin typeface="Nunito"/>
              <a:ea typeface="Nunito"/>
              <a:cs typeface="Nunito"/>
              <a:sym typeface="Nunito"/>
            </a:endParaRPr>
          </a:p>
          <a:p>
            <a:pPr algn="just">
              <a:lnSpc>
                <a:spcPts val="3380"/>
              </a:lnSpc>
            </a:pPr>
            <a:r>
              <a:rPr lang="en-US" sz="2600" b="1">
                <a:solidFill>
                  <a:srgbClr val="704430"/>
                </a:solidFill>
                <a:latin typeface="Nunito Bold"/>
                <a:ea typeface="Nunito Bold"/>
                <a:cs typeface="Nunito Bold"/>
                <a:sym typeface="Nunito Bold"/>
              </a:rPr>
              <a:t>Databases</a:t>
            </a:r>
            <a:r>
              <a:rPr lang="en-US" sz="2600">
                <a:solidFill>
                  <a:srgbClr val="704430"/>
                </a:solidFill>
                <a:latin typeface="Nunito"/>
                <a:ea typeface="Nunito"/>
                <a:cs typeface="Nunito"/>
                <a:sym typeface="Nunito"/>
              </a:rPr>
              <a:t> are used for storing different types of useful data/information.</a:t>
            </a:r>
          </a:p>
        </p:txBody>
      </p:sp>
      <p:sp>
        <p:nvSpPr>
          <p:cNvPr id="41" name="TextBox 41"/>
          <p:cNvSpPr txBox="1"/>
          <p:nvPr/>
        </p:nvSpPr>
        <p:spPr>
          <a:xfrm>
            <a:off x="7001706" y="5417010"/>
            <a:ext cx="4185773" cy="3843655"/>
          </a:xfrm>
          <a:prstGeom prst="rect">
            <a:avLst/>
          </a:prstGeom>
        </p:spPr>
        <p:txBody>
          <a:bodyPr lIns="0" tIns="0" rIns="0" bIns="0" rtlCol="0" anchor="t">
            <a:spAutoFit/>
          </a:bodyPr>
          <a:lstStyle/>
          <a:p>
            <a:pPr algn="just">
              <a:lnSpc>
                <a:spcPts val="3380"/>
              </a:lnSpc>
            </a:pPr>
            <a:r>
              <a:rPr lang="en-US" sz="2600" b="1">
                <a:solidFill>
                  <a:srgbClr val="704430"/>
                </a:solidFill>
                <a:latin typeface="Nunito Bold"/>
                <a:ea typeface="Nunito Bold"/>
                <a:cs typeface="Nunito Bold"/>
                <a:sym typeface="Nunito Bold"/>
              </a:rPr>
              <a:t>Internet Browsers</a:t>
            </a:r>
            <a:r>
              <a:rPr lang="en-US" sz="2600">
                <a:solidFill>
                  <a:srgbClr val="704430"/>
                </a:solidFill>
                <a:latin typeface="Nunito"/>
                <a:ea typeface="Nunito"/>
                <a:cs typeface="Nunito"/>
                <a:sym typeface="Nunito"/>
              </a:rPr>
              <a:t> are used primarily for </a:t>
            </a:r>
            <a:r>
              <a:rPr lang="en-US" sz="2600" u="sng">
                <a:solidFill>
                  <a:srgbClr val="704430"/>
                </a:solidFill>
                <a:latin typeface="Nunito"/>
                <a:ea typeface="Nunito"/>
                <a:cs typeface="Nunito"/>
                <a:sym typeface="Nunito"/>
              </a:rPr>
              <a:t>displaying and accessing websites on the Internet</a:t>
            </a:r>
            <a:r>
              <a:rPr lang="en-US" sz="2600">
                <a:solidFill>
                  <a:srgbClr val="704430"/>
                </a:solidFill>
                <a:latin typeface="Nunito"/>
                <a:ea typeface="Nunito"/>
                <a:cs typeface="Nunito"/>
                <a:sym typeface="Nunito"/>
              </a:rPr>
              <a:t>, as well as other content available in the internet.</a:t>
            </a:r>
          </a:p>
          <a:p>
            <a:pPr algn="just">
              <a:lnSpc>
                <a:spcPts val="3380"/>
              </a:lnSpc>
            </a:pPr>
            <a:r>
              <a:rPr lang="en-US" sz="2600" b="1">
                <a:solidFill>
                  <a:srgbClr val="704430"/>
                </a:solidFill>
                <a:latin typeface="Nunito Bold"/>
                <a:ea typeface="Nunito Bold"/>
                <a:cs typeface="Nunito Bold"/>
                <a:sym typeface="Nunito Bold"/>
              </a:rPr>
              <a:t>Popular Internet Browsers</a:t>
            </a:r>
            <a:r>
              <a:rPr lang="en-US" sz="2600">
                <a:solidFill>
                  <a:srgbClr val="704430"/>
                </a:solidFill>
                <a:latin typeface="Nunito"/>
                <a:ea typeface="Nunito"/>
                <a:cs typeface="Nunito"/>
                <a:sym typeface="Nunito"/>
              </a:rPr>
              <a:t>: Google Chrome, Microsoft Edge, Mozilla Firefox.</a:t>
            </a:r>
          </a:p>
        </p:txBody>
      </p:sp>
      <p:sp>
        <p:nvSpPr>
          <p:cNvPr id="42" name="TextBox 42"/>
          <p:cNvSpPr txBox="1"/>
          <p:nvPr/>
        </p:nvSpPr>
        <p:spPr>
          <a:xfrm>
            <a:off x="800663" y="508492"/>
            <a:ext cx="17054220" cy="1304925"/>
          </a:xfrm>
          <a:prstGeom prst="rect">
            <a:avLst/>
          </a:prstGeom>
        </p:spPr>
        <p:txBody>
          <a:bodyPr lIns="0" tIns="0" rIns="0" bIns="0" rtlCol="0" anchor="t">
            <a:spAutoFit/>
          </a:bodyPr>
          <a:lstStyle/>
          <a:p>
            <a:pPr algn="ctr">
              <a:lnSpc>
                <a:spcPts val="9900"/>
              </a:lnSpc>
            </a:pPr>
            <a:r>
              <a:rPr lang="en-US" sz="9000" spc="-270">
                <a:solidFill>
                  <a:srgbClr val="FFF3ED"/>
                </a:solidFill>
                <a:latin typeface="Marykate"/>
                <a:ea typeface="Marykate"/>
                <a:cs typeface="Marykate"/>
                <a:sym typeface="Marykate"/>
              </a:rPr>
              <a:t>Examples of Common Application Softwares:</a:t>
            </a:r>
          </a:p>
        </p:txBody>
      </p:sp>
      <p:sp>
        <p:nvSpPr>
          <p:cNvPr id="43" name="Freeform 43"/>
          <p:cNvSpPr/>
          <p:nvPr/>
        </p:nvSpPr>
        <p:spPr>
          <a:xfrm>
            <a:off x="2819576" y="3622624"/>
            <a:ext cx="1397402" cy="1401138"/>
          </a:xfrm>
          <a:custGeom>
            <a:avLst/>
            <a:gdLst/>
            <a:ahLst/>
            <a:cxnLst/>
            <a:rect l="l" t="t" r="r" b="b"/>
            <a:pathLst>
              <a:path w="1397402" h="1401138">
                <a:moveTo>
                  <a:pt x="0" y="0"/>
                </a:moveTo>
                <a:lnTo>
                  <a:pt x="1397402" y="0"/>
                </a:lnTo>
                <a:lnTo>
                  <a:pt x="1397402" y="1401138"/>
                </a:lnTo>
                <a:lnTo>
                  <a:pt x="0" y="14011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4" name="TextBox 44"/>
          <p:cNvSpPr txBox="1"/>
          <p:nvPr/>
        </p:nvSpPr>
        <p:spPr>
          <a:xfrm>
            <a:off x="12920113" y="5414645"/>
            <a:ext cx="4185773" cy="3843655"/>
          </a:xfrm>
          <a:prstGeom prst="rect">
            <a:avLst/>
          </a:prstGeom>
        </p:spPr>
        <p:txBody>
          <a:bodyPr lIns="0" tIns="0" rIns="0" bIns="0" rtlCol="0" anchor="t">
            <a:spAutoFit/>
          </a:bodyPr>
          <a:lstStyle/>
          <a:p>
            <a:pPr algn="l">
              <a:lnSpc>
                <a:spcPts val="3380"/>
              </a:lnSpc>
            </a:pPr>
            <a:r>
              <a:rPr lang="en-US" sz="2600" b="1">
                <a:solidFill>
                  <a:srgbClr val="704430"/>
                </a:solidFill>
                <a:latin typeface="Nunito Bold"/>
                <a:ea typeface="Nunito Bold"/>
                <a:cs typeface="Nunito Bold"/>
                <a:sym typeface="Nunito Bold"/>
              </a:rPr>
              <a:t>Gaming Software</a:t>
            </a:r>
            <a:r>
              <a:rPr lang="en-US" sz="2600">
                <a:solidFill>
                  <a:srgbClr val="704430"/>
                </a:solidFill>
                <a:latin typeface="Nunito"/>
                <a:ea typeface="Nunito"/>
                <a:cs typeface="Nunito"/>
                <a:sym typeface="Nunito"/>
              </a:rPr>
              <a:t> refers to programs and applications designed to play interactive digital entertainment that involves gameplay through a user interface.</a:t>
            </a:r>
          </a:p>
          <a:p>
            <a:pPr algn="l">
              <a:lnSpc>
                <a:spcPts val="3380"/>
              </a:lnSpc>
            </a:pPr>
            <a:endParaRPr lang="en-US" sz="2600">
              <a:solidFill>
                <a:srgbClr val="704430"/>
              </a:solidFill>
              <a:latin typeface="Nunito"/>
              <a:ea typeface="Nunito"/>
              <a:cs typeface="Nunito"/>
              <a:sym typeface="Nunito"/>
            </a:endParaRPr>
          </a:p>
          <a:p>
            <a:pPr algn="l">
              <a:lnSpc>
                <a:spcPts val="3380"/>
              </a:lnSpc>
            </a:pPr>
            <a:r>
              <a:rPr lang="en-US" sz="2600" b="1">
                <a:solidFill>
                  <a:srgbClr val="704430"/>
                </a:solidFill>
                <a:latin typeface="Nunito Bold"/>
                <a:ea typeface="Nunito Bold"/>
                <a:cs typeface="Nunito Bold"/>
                <a:sym typeface="Nunito Bold"/>
              </a:rPr>
              <a:t>Popular Games</a:t>
            </a:r>
            <a:r>
              <a:rPr lang="en-US" sz="2600">
                <a:solidFill>
                  <a:srgbClr val="704430"/>
                </a:solidFill>
                <a:latin typeface="Nunito"/>
                <a:ea typeface="Nunito"/>
                <a:cs typeface="Nunito"/>
                <a:sym typeface="Nunito"/>
              </a:rPr>
              <a:t>: Dota, Minecraft, Fortnite, Valorant.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7985767" y="1690305"/>
            <a:ext cx="8655585" cy="8131732"/>
            <a:chOff x="0" y="0"/>
            <a:chExt cx="2500622" cy="2349279"/>
          </a:xfrm>
        </p:grpSpPr>
        <p:sp>
          <p:nvSpPr>
            <p:cNvPr id="4" name="Freeform 4"/>
            <p:cNvSpPr/>
            <p:nvPr/>
          </p:nvSpPr>
          <p:spPr>
            <a:xfrm>
              <a:off x="92710" y="106680"/>
              <a:ext cx="2396482" cy="2229899"/>
            </a:xfrm>
            <a:custGeom>
              <a:avLst/>
              <a:gdLst/>
              <a:ahLst/>
              <a:cxnLst/>
              <a:rect l="l" t="t" r="r" b="b"/>
              <a:pathLst>
                <a:path w="2396482" h="2229899">
                  <a:moveTo>
                    <a:pt x="2369812" y="2040669"/>
                  </a:moveTo>
                  <a:cubicBezTo>
                    <a:pt x="2369812" y="2128299"/>
                    <a:pt x="2293612" y="2199419"/>
                    <a:pt x="2212332" y="2199419"/>
                  </a:cubicBezTo>
                  <a:lnTo>
                    <a:pt x="66040" y="2199419"/>
                  </a:lnTo>
                  <a:cubicBezTo>
                    <a:pt x="43180" y="2199419"/>
                    <a:pt x="20320" y="2194339"/>
                    <a:pt x="0" y="2185449"/>
                  </a:cubicBezTo>
                  <a:cubicBezTo>
                    <a:pt x="26670" y="2213389"/>
                    <a:pt x="63500" y="2229899"/>
                    <a:pt x="109401" y="2229899"/>
                  </a:cubicBezTo>
                  <a:lnTo>
                    <a:pt x="2250432" y="2229899"/>
                  </a:lnTo>
                  <a:cubicBezTo>
                    <a:pt x="2330442" y="2229899"/>
                    <a:pt x="2396482" y="2163859"/>
                    <a:pt x="2396482" y="2083849"/>
                  </a:cubicBezTo>
                  <a:lnTo>
                    <a:pt x="2396482" y="95250"/>
                  </a:lnTo>
                  <a:cubicBezTo>
                    <a:pt x="2396482" y="58420"/>
                    <a:pt x="2382512" y="25400"/>
                    <a:pt x="2360922" y="0"/>
                  </a:cubicBezTo>
                  <a:cubicBezTo>
                    <a:pt x="2367272" y="16510"/>
                    <a:pt x="2369812" y="34290"/>
                    <a:pt x="2369812" y="52070"/>
                  </a:cubicBezTo>
                  <a:lnTo>
                    <a:pt x="2369812" y="2040669"/>
                  </a:lnTo>
                  <a:close/>
                </a:path>
              </a:pathLst>
            </a:custGeom>
            <a:solidFill>
              <a:srgbClr val="704430"/>
            </a:solidFill>
          </p:spPr>
          <p:txBody>
            <a:bodyPr/>
            <a:lstStyle/>
            <a:p>
              <a:endParaRPr lang="en-US"/>
            </a:p>
          </p:txBody>
        </p:sp>
        <p:sp>
          <p:nvSpPr>
            <p:cNvPr id="5" name="Freeform 5"/>
            <p:cNvSpPr/>
            <p:nvPr/>
          </p:nvSpPr>
          <p:spPr>
            <a:xfrm>
              <a:off x="12700" y="12700"/>
              <a:ext cx="2435852" cy="2280699"/>
            </a:xfrm>
            <a:custGeom>
              <a:avLst/>
              <a:gdLst/>
              <a:ahLst/>
              <a:cxnLst/>
              <a:rect l="l" t="t" r="r" b="b"/>
              <a:pathLst>
                <a:path w="2435852" h="2280699">
                  <a:moveTo>
                    <a:pt x="146050" y="2280699"/>
                  </a:moveTo>
                  <a:lnTo>
                    <a:pt x="2289802" y="2280699"/>
                  </a:lnTo>
                  <a:cubicBezTo>
                    <a:pt x="2369812" y="2280699"/>
                    <a:pt x="2435852" y="2214659"/>
                    <a:pt x="2435852" y="2134649"/>
                  </a:cubicBezTo>
                  <a:lnTo>
                    <a:pt x="2435852" y="146050"/>
                  </a:lnTo>
                  <a:cubicBezTo>
                    <a:pt x="2435852" y="66040"/>
                    <a:pt x="2369812" y="0"/>
                    <a:pt x="2289802" y="0"/>
                  </a:cubicBezTo>
                  <a:lnTo>
                    <a:pt x="146050" y="0"/>
                  </a:lnTo>
                  <a:cubicBezTo>
                    <a:pt x="66040" y="0"/>
                    <a:pt x="0" y="66040"/>
                    <a:pt x="0" y="146050"/>
                  </a:cubicBezTo>
                  <a:lnTo>
                    <a:pt x="0" y="2134649"/>
                  </a:lnTo>
                  <a:cubicBezTo>
                    <a:pt x="0" y="2215929"/>
                    <a:pt x="66040" y="2280699"/>
                    <a:pt x="146050" y="2280699"/>
                  </a:cubicBezTo>
                  <a:close/>
                </a:path>
              </a:pathLst>
            </a:custGeom>
            <a:solidFill>
              <a:srgbClr val="FFF3ED"/>
            </a:solidFill>
          </p:spPr>
          <p:txBody>
            <a:bodyPr/>
            <a:lstStyle/>
            <a:p>
              <a:endParaRPr lang="en-US"/>
            </a:p>
          </p:txBody>
        </p:sp>
        <p:sp>
          <p:nvSpPr>
            <p:cNvPr id="6" name="Freeform 6"/>
            <p:cNvSpPr/>
            <p:nvPr/>
          </p:nvSpPr>
          <p:spPr>
            <a:xfrm>
              <a:off x="0" y="0"/>
              <a:ext cx="2500622" cy="2349279"/>
            </a:xfrm>
            <a:custGeom>
              <a:avLst/>
              <a:gdLst/>
              <a:ahLst/>
              <a:cxnLst/>
              <a:rect l="l" t="t" r="r" b="b"/>
              <a:pathLst>
                <a:path w="2500622" h="2349279">
                  <a:moveTo>
                    <a:pt x="2437122" y="74930"/>
                  </a:moveTo>
                  <a:cubicBezTo>
                    <a:pt x="2409182" y="30480"/>
                    <a:pt x="2359652" y="0"/>
                    <a:pt x="2302502" y="0"/>
                  </a:cubicBezTo>
                  <a:lnTo>
                    <a:pt x="158750" y="0"/>
                  </a:lnTo>
                  <a:cubicBezTo>
                    <a:pt x="71120" y="0"/>
                    <a:pt x="0" y="71120"/>
                    <a:pt x="0" y="158750"/>
                  </a:cubicBezTo>
                  <a:lnTo>
                    <a:pt x="0" y="2147349"/>
                  </a:lnTo>
                  <a:cubicBezTo>
                    <a:pt x="0" y="2199419"/>
                    <a:pt x="25400" y="2245139"/>
                    <a:pt x="63500" y="2274349"/>
                  </a:cubicBezTo>
                  <a:cubicBezTo>
                    <a:pt x="91440" y="2318799"/>
                    <a:pt x="140970" y="2349279"/>
                    <a:pt x="204202" y="2349279"/>
                  </a:cubicBezTo>
                  <a:lnTo>
                    <a:pt x="2341872" y="2349279"/>
                  </a:lnTo>
                  <a:cubicBezTo>
                    <a:pt x="2429502" y="2349279"/>
                    <a:pt x="2500622" y="2278159"/>
                    <a:pt x="2500622" y="2190529"/>
                  </a:cubicBezTo>
                  <a:lnTo>
                    <a:pt x="2500622" y="201930"/>
                  </a:lnTo>
                  <a:cubicBezTo>
                    <a:pt x="2500622" y="149860"/>
                    <a:pt x="2475222" y="104140"/>
                    <a:pt x="2437122" y="74930"/>
                  </a:cubicBezTo>
                  <a:close/>
                  <a:moveTo>
                    <a:pt x="12700" y="2147349"/>
                  </a:moveTo>
                  <a:lnTo>
                    <a:pt x="12700" y="158750"/>
                  </a:lnTo>
                  <a:cubicBezTo>
                    <a:pt x="12700" y="78740"/>
                    <a:pt x="78740" y="12700"/>
                    <a:pt x="158750" y="12700"/>
                  </a:cubicBezTo>
                  <a:lnTo>
                    <a:pt x="2302502" y="12700"/>
                  </a:lnTo>
                  <a:cubicBezTo>
                    <a:pt x="2382512" y="12700"/>
                    <a:pt x="2448552" y="78740"/>
                    <a:pt x="2448552" y="158750"/>
                  </a:cubicBezTo>
                  <a:lnTo>
                    <a:pt x="2448552" y="2147349"/>
                  </a:lnTo>
                  <a:cubicBezTo>
                    <a:pt x="2448552" y="2227359"/>
                    <a:pt x="2382512" y="2293399"/>
                    <a:pt x="2302502" y="2293399"/>
                  </a:cubicBezTo>
                  <a:lnTo>
                    <a:pt x="158750" y="2293399"/>
                  </a:lnTo>
                  <a:cubicBezTo>
                    <a:pt x="78740" y="2293399"/>
                    <a:pt x="12700" y="2228629"/>
                    <a:pt x="12700" y="2147349"/>
                  </a:cubicBezTo>
                  <a:close/>
                  <a:moveTo>
                    <a:pt x="2489192" y="2190529"/>
                  </a:moveTo>
                  <a:cubicBezTo>
                    <a:pt x="2489192" y="2270539"/>
                    <a:pt x="2421882" y="2336579"/>
                    <a:pt x="2341872" y="2336579"/>
                  </a:cubicBezTo>
                  <a:lnTo>
                    <a:pt x="204202" y="2336579"/>
                  </a:lnTo>
                  <a:cubicBezTo>
                    <a:pt x="157480" y="2336579"/>
                    <a:pt x="120650" y="2320069"/>
                    <a:pt x="93980" y="2292129"/>
                  </a:cubicBezTo>
                  <a:cubicBezTo>
                    <a:pt x="114300" y="2301019"/>
                    <a:pt x="135890" y="2306099"/>
                    <a:pt x="160020" y="2306099"/>
                  </a:cubicBezTo>
                  <a:lnTo>
                    <a:pt x="2303772" y="2306099"/>
                  </a:lnTo>
                  <a:cubicBezTo>
                    <a:pt x="2391402" y="2306099"/>
                    <a:pt x="2462522" y="2234979"/>
                    <a:pt x="2462522" y="2147349"/>
                  </a:cubicBezTo>
                  <a:lnTo>
                    <a:pt x="2462522" y="158750"/>
                  </a:lnTo>
                  <a:cubicBezTo>
                    <a:pt x="2462522" y="140970"/>
                    <a:pt x="2458712" y="123190"/>
                    <a:pt x="2453632" y="106680"/>
                  </a:cubicBezTo>
                  <a:cubicBezTo>
                    <a:pt x="2475222" y="132080"/>
                    <a:pt x="2489192" y="165100"/>
                    <a:pt x="2489192" y="201930"/>
                  </a:cubicBezTo>
                  <a:lnTo>
                    <a:pt x="2489192" y="2190529"/>
                  </a:lnTo>
                  <a:close/>
                </a:path>
              </a:pathLst>
            </a:custGeom>
            <a:solidFill>
              <a:srgbClr val="704430"/>
            </a:solidFill>
          </p:spPr>
          <p:txBody>
            <a:bodyPr/>
            <a:lstStyle/>
            <a:p>
              <a:endParaRPr lang="en-US"/>
            </a:p>
          </p:txBody>
        </p:sp>
      </p:grpSp>
      <p:grpSp>
        <p:nvGrpSpPr>
          <p:cNvPr id="7" name="Group 7"/>
          <p:cNvGrpSpPr/>
          <p:nvPr/>
        </p:nvGrpSpPr>
        <p:grpSpPr>
          <a:xfrm>
            <a:off x="8412980" y="2141691"/>
            <a:ext cx="5733426" cy="823276"/>
            <a:chOff x="0" y="0"/>
            <a:chExt cx="13328645" cy="1913890"/>
          </a:xfrm>
        </p:grpSpPr>
        <p:sp>
          <p:nvSpPr>
            <p:cNvPr id="8" name="Freeform 8"/>
            <p:cNvSpPr/>
            <p:nvPr/>
          </p:nvSpPr>
          <p:spPr>
            <a:xfrm>
              <a:off x="0" y="0"/>
              <a:ext cx="13328645" cy="1913890"/>
            </a:xfrm>
            <a:custGeom>
              <a:avLst/>
              <a:gdLst/>
              <a:ahLst/>
              <a:cxnLst/>
              <a:rect l="l" t="t" r="r" b="b"/>
              <a:pathLst>
                <a:path w="13328645" h="1913890">
                  <a:moveTo>
                    <a:pt x="13328645" y="956945"/>
                  </a:moveTo>
                  <a:cubicBezTo>
                    <a:pt x="13328645" y="1485392"/>
                    <a:pt x="12900274" y="1913890"/>
                    <a:pt x="12371700" y="1913890"/>
                  </a:cubicBezTo>
                  <a:lnTo>
                    <a:pt x="956945" y="1913890"/>
                  </a:lnTo>
                  <a:cubicBezTo>
                    <a:pt x="428371" y="1913890"/>
                    <a:pt x="0" y="1485392"/>
                    <a:pt x="0" y="956945"/>
                  </a:cubicBezTo>
                  <a:cubicBezTo>
                    <a:pt x="0" y="428371"/>
                    <a:pt x="428371" y="0"/>
                    <a:pt x="956945" y="0"/>
                  </a:cubicBezTo>
                  <a:lnTo>
                    <a:pt x="12371700" y="0"/>
                  </a:lnTo>
                  <a:cubicBezTo>
                    <a:pt x="12900147" y="0"/>
                    <a:pt x="13328645" y="428371"/>
                    <a:pt x="13328645" y="956945"/>
                  </a:cubicBezTo>
                  <a:close/>
                </a:path>
              </a:pathLst>
            </a:custGeom>
            <a:solidFill>
              <a:srgbClr val="F8CDA2"/>
            </a:solidFill>
          </p:spPr>
          <p:txBody>
            <a:bodyPr/>
            <a:lstStyle/>
            <a:p>
              <a:endParaRPr lang="en-US"/>
            </a:p>
          </p:txBody>
        </p:sp>
      </p:grpSp>
      <p:sp>
        <p:nvSpPr>
          <p:cNvPr id="9" name="AutoShape 9"/>
          <p:cNvSpPr/>
          <p:nvPr/>
        </p:nvSpPr>
        <p:spPr>
          <a:xfrm>
            <a:off x="15555889" y="2337766"/>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0" name="AutoShape 10"/>
          <p:cNvSpPr/>
          <p:nvPr/>
        </p:nvSpPr>
        <p:spPr>
          <a:xfrm>
            <a:off x="15555889" y="2529516"/>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1" name="AutoShape 11"/>
          <p:cNvSpPr/>
          <p:nvPr/>
        </p:nvSpPr>
        <p:spPr>
          <a:xfrm>
            <a:off x="15555889" y="2721265"/>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2" name="Freeform 12"/>
          <p:cNvSpPr/>
          <p:nvPr/>
        </p:nvSpPr>
        <p:spPr>
          <a:xfrm>
            <a:off x="13302388" y="2272887"/>
            <a:ext cx="456119" cy="516849"/>
          </a:xfrm>
          <a:custGeom>
            <a:avLst/>
            <a:gdLst/>
            <a:ahLst/>
            <a:cxnLst/>
            <a:rect l="l" t="t" r="r" b="b"/>
            <a:pathLst>
              <a:path w="456119" h="516849">
                <a:moveTo>
                  <a:pt x="0" y="0"/>
                </a:moveTo>
                <a:lnTo>
                  <a:pt x="456119" y="0"/>
                </a:lnTo>
                <a:lnTo>
                  <a:pt x="456119" y="516849"/>
                </a:lnTo>
                <a:lnTo>
                  <a:pt x="0" y="5168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4475404" y="2152301"/>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8855738" y="2272887"/>
            <a:ext cx="538384" cy="516849"/>
          </a:xfrm>
          <a:custGeom>
            <a:avLst/>
            <a:gdLst/>
            <a:ahLst/>
            <a:cxnLst/>
            <a:rect l="l" t="t" r="r" b="b"/>
            <a:pathLst>
              <a:path w="538384" h="516849">
                <a:moveTo>
                  <a:pt x="0" y="0"/>
                </a:moveTo>
                <a:lnTo>
                  <a:pt x="538384" y="0"/>
                </a:lnTo>
                <a:lnTo>
                  <a:pt x="538384" y="516849"/>
                </a:lnTo>
                <a:lnTo>
                  <a:pt x="0" y="5168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9656501" y="2272887"/>
            <a:ext cx="394685" cy="516849"/>
          </a:xfrm>
          <a:custGeom>
            <a:avLst/>
            <a:gdLst/>
            <a:ahLst/>
            <a:cxnLst/>
            <a:rect l="l" t="t" r="r" b="b"/>
            <a:pathLst>
              <a:path w="394685" h="516849">
                <a:moveTo>
                  <a:pt x="0" y="0"/>
                </a:moveTo>
                <a:lnTo>
                  <a:pt x="394685" y="0"/>
                </a:lnTo>
                <a:lnTo>
                  <a:pt x="394685" y="516849"/>
                </a:lnTo>
                <a:lnTo>
                  <a:pt x="0" y="5168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a:off x="1381715" y="1907845"/>
            <a:ext cx="4869590" cy="3922233"/>
          </a:xfrm>
          <a:custGeom>
            <a:avLst/>
            <a:gdLst/>
            <a:ahLst/>
            <a:cxnLst/>
            <a:rect l="l" t="t" r="r" b="b"/>
            <a:pathLst>
              <a:path w="4869590" h="3922233">
                <a:moveTo>
                  <a:pt x="0" y="0"/>
                </a:moveTo>
                <a:lnTo>
                  <a:pt x="4869589" y="0"/>
                </a:lnTo>
                <a:lnTo>
                  <a:pt x="4869589" y="3922233"/>
                </a:lnTo>
                <a:lnTo>
                  <a:pt x="0" y="39222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AutoShape 17"/>
          <p:cNvSpPr/>
          <p:nvPr/>
        </p:nvSpPr>
        <p:spPr>
          <a:xfrm>
            <a:off x="8014342" y="3331522"/>
            <a:ext cx="8453741" cy="0"/>
          </a:xfrm>
          <a:prstGeom prst="line">
            <a:avLst/>
          </a:prstGeom>
          <a:ln w="47625" cap="flat">
            <a:solidFill>
              <a:srgbClr val="704430"/>
            </a:solidFill>
            <a:prstDash val="solid"/>
            <a:headEnd type="none" w="sm" len="sm"/>
            <a:tailEnd type="none" w="sm" len="sm"/>
          </a:ln>
        </p:spPr>
        <p:txBody>
          <a:bodyPr/>
          <a:lstStyle/>
          <a:p>
            <a:endParaRPr lang="en-US"/>
          </a:p>
        </p:txBody>
      </p:sp>
      <p:sp>
        <p:nvSpPr>
          <p:cNvPr id="18" name="Freeform 18"/>
          <p:cNvSpPr/>
          <p:nvPr/>
        </p:nvSpPr>
        <p:spPr>
          <a:xfrm flipH="1">
            <a:off x="2321202" y="4612671"/>
            <a:ext cx="4906285" cy="4201564"/>
          </a:xfrm>
          <a:custGeom>
            <a:avLst/>
            <a:gdLst/>
            <a:ahLst/>
            <a:cxnLst/>
            <a:rect l="l" t="t" r="r" b="b"/>
            <a:pathLst>
              <a:path w="4906285" h="4201564">
                <a:moveTo>
                  <a:pt x="4906285" y="0"/>
                </a:moveTo>
                <a:lnTo>
                  <a:pt x="0" y="0"/>
                </a:lnTo>
                <a:lnTo>
                  <a:pt x="0" y="4201564"/>
                </a:lnTo>
                <a:lnTo>
                  <a:pt x="4906285" y="4201564"/>
                </a:lnTo>
                <a:lnTo>
                  <a:pt x="490628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TextBox 19"/>
          <p:cNvSpPr txBox="1"/>
          <p:nvPr/>
        </p:nvSpPr>
        <p:spPr>
          <a:xfrm>
            <a:off x="8883324" y="3674422"/>
            <a:ext cx="7123116" cy="3505200"/>
          </a:xfrm>
          <a:prstGeom prst="rect">
            <a:avLst/>
          </a:prstGeom>
        </p:spPr>
        <p:txBody>
          <a:bodyPr lIns="0" tIns="0" rIns="0" bIns="0" rtlCol="0" anchor="t">
            <a:spAutoFit/>
          </a:bodyPr>
          <a:lstStyle/>
          <a:p>
            <a:pPr algn="ctr">
              <a:lnSpc>
                <a:spcPts val="9000"/>
              </a:lnSpc>
            </a:pPr>
            <a:r>
              <a:rPr lang="en-US" sz="9000">
                <a:solidFill>
                  <a:srgbClr val="704430"/>
                </a:solidFill>
                <a:latin typeface="Marykate"/>
                <a:ea typeface="Marykate"/>
                <a:cs typeface="Marykate"/>
                <a:sym typeface="Marykate"/>
              </a:rPr>
              <a:t>Implementation of Computers in the Community</a:t>
            </a:r>
          </a:p>
        </p:txBody>
      </p:sp>
      <p:sp>
        <p:nvSpPr>
          <p:cNvPr id="20" name="TextBox 20"/>
          <p:cNvSpPr txBox="1"/>
          <p:nvPr/>
        </p:nvSpPr>
        <p:spPr>
          <a:xfrm>
            <a:off x="8883324" y="8077369"/>
            <a:ext cx="6554422" cy="1180931"/>
          </a:xfrm>
          <a:prstGeom prst="rect">
            <a:avLst/>
          </a:prstGeom>
        </p:spPr>
        <p:txBody>
          <a:bodyPr lIns="0" tIns="0" rIns="0" bIns="0" rtlCol="0" anchor="t">
            <a:spAutoFit/>
          </a:bodyPr>
          <a:lstStyle/>
          <a:p>
            <a:pPr algn="ctr">
              <a:lnSpc>
                <a:spcPts val="4805"/>
              </a:lnSpc>
            </a:pPr>
            <a:r>
              <a:rPr lang="en-US" sz="3003">
                <a:solidFill>
                  <a:srgbClr val="704430"/>
                </a:solidFill>
                <a:latin typeface="Nunito"/>
                <a:ea typeface="Nunito"/>
                <a:cs typeface="Nunito"/>
                <a:sym typeface="Nunito"/>
              </a:rPr>
              <a:t>Computers are awesome, but how are they used in the current age?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5804361" y="908009"/>
            <a:ext cx="3581213" cy="1652766"/>
            <a:chOff x="0" y="0"/>
            <a:chExt cx="1034622" cy="477489"/>
          </a:xfrm>
        </p:grpSpPr>
        <p:sp>
          <p:nvSpPr>
            <p:cNvPr id="4" name="Freeform 4"/>
            <p:cNvSpPr/>
            <p:nvPr/>
          </p:nvSpPr>
          <p:spPr>
            <a:xfrm>
              <a:off x="92710" y="106680"/>
              <a:ext cx="930482" cy="358109"/>
            </a:xfrm>
            <a:custGeom>
              <a:avLst/>
              <a:gdLst/>
              <a:ahLst/>
              <a:cxnLst/>
              <a:rect l="l" t="t" r="r" b="b"/>
              <a:pathLst>
                <a:path w="930482" h="358109">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close/>
                </a:path>
              </a:pathLst>
            </a:custGeom>
            <a:solidFill>
              <a:srgbClr val="704430"/>
            </a:solidFill>
          </p:spPr>
          <p:txBody>
            <a:bodyPr/>
            <a:lstStyle/>
            <a:p>
              <a:endParaRPr lang="en-US"/>
            </a:p>
          </p:txBody>
        </p:sp>
        <p:sp>
          <p:nvSpPr>
            <p:cNvPr id="5" name="Freeform 5"/>
            <p:cNvSpPr/>
            <p:nvPr/>
          </p:nvSpPr>
          <p:spPr>
            <a:xfrm>
              <a:off x="12700" y="12700"/>
              <a:ext cx="969852" cy="408909"/>
            </a:xfrm>
            <a:custGeom>
              <a:avLst/>
              <a:gdLst/>
              <a:ahLst/>
              <a:cxnLst/>
              <a:rect l="l" t="t" r="r" b="b"/>
              <a:pathLst>
                <a:path w="969852" h="408909">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txBody>
            <a:bodyPr/>
            <a:lstStyle/>
            <a:p>
              <a:endParaRPr lang="en-US"/>
            </a:p>
          </p:txBody>
        </p:sp>
        <p:sp>
          <p:nvSpPr>
            <p:cNvPr id="6" name="Freeform 6"/>
            <p:cNvSpPr/>
            <p:nvPr/>
          </p:nvSpPr>
          <p:spPr>
            <a:xfrm>
              <a:off x="0" y="0"/>
              <a:ext cx="1034622" cy="477489"/>
            </a:xfrm>
            <a:custGeom>
              <a:avLst/>
              <a:gdLst/>
              <a:ahLst/>
              <a:cxnLst/>
              <a:rect l="l" t="t" r="r" b="b"/>
              <a:pathLst>
                <a:path w="1034622" h="477489">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lose/>
                </a:path>
              </a:pathLst>
            </a:custGeom>
            <a:solidFill>
              <a:srgbClr val="704430"/>
            </a:solidFill>
          </p:spPr>
          <p:txBody>
            <a:bodyPr/>
            <a:lstStyle/>
            <a:p>
              <a:endParaRPr lang="en-US"/>
            </a:p>
          </p:txBody>
        </p:sp>
      </p:grpSp>
      <p:grpSp>
        <p:nvGrpSpPr>
          <p:cNvPr id="7" name="Group 7"/>
          <p:cNvGrpSpPr/>
          <p:nvPr/>
        </p:nvGrpSpPr>
        <p:grpSpPr>
          <a:xfrm>
            <a:off x="9385574" y="908009"/>
            <a:ext cx="1377979" cy="1652766"/>
            <a:chOff x="0" y="0"/>
            <a:chExt cx="398102" cy="477489"/>
          </a:xfrm>
        </p:grpSpPr>
        <p:sp>
          <p:nvSpPr>
            <p:cNvPr id="8" name="Freeform 8"/>
            <p:cNvSpPr/>
            <p:nvPr/>
          </p:nvSpPr>
          <p:spPr>
            <a:xfrm>
              <a:off x="92710" y="106680"/>
              <a:ext cx="293962" cy="358109"/>
            </a:xfrm>
            <a:custGeom>
              <a:avLst/>
              <a:gdLst/>
              <a:ahLst/>
              <a:cxnLst/>
              <a:rect l="l" t="t" r="r" b="b"/>
              <a:pathLst>
                <a:path w="293962" h="358109">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close/>
                </a:path>
              </a:pathLst>
            </a:custGeom>
            <a:solidFill>
              <a:srgbClr val="704430"/>
            </a:solidFill>
          </p:spPr>
          <p:txBody>
            <a:bodyPr/>
            <a:lstStyle/>
            <a:p>
              <a:endParaRPr lang="en-US"/>
            </a:p>
          </p:txBody>
        </p:sp>
        <p:sp>
          <p:nvSpPr>
            <p:cNvPr id="9" name="Freeform 9"/>
            <p:cNvSpPr/>
            <p:nvPr/>
          </p:nvSpPr>
          <p:spPr>
            <a:xfrm>
              <a:off x="12700" y="12700"/>
              <a:ext cx="333332" cy="408909"/>
            </a:xfrm>
            <a:custGeom>
              <a:avLst/>
              <a:gdLst/>
              <a:ahLst/>
              <a:cxnLst/>
              <a:rect l="l" t="t" r="r" b="b"/>
              <a:pathLst>
                <a:path w="333332" h="408909">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txBody>
            <a:bodyPr/>
            <a:lstStyle/>
            <a:p>
              <a:endParaRPr lang="en-US"/>
            </a:p>
          </p:txBody>
        </p:sp>
        <p:sp>
          <p:nvSpPr>
            <p:cNvPr id="10" name="Freeform 10"/>
            <p:cNvSpPr/>
            <p:nvPr/>
          </p:nvSpPr>
          <p:spPr>
            <a:xfrm>
              <a:off x="0" y="0"/>
              <a:ext cx="398102" cy="477489"/>
            </a:xfrm>
            <a:custGeom>
              <a:avLst/>
              <a:gdLst/>
              <a:ahLst/>
              <a:cxnLst/>
              <a:rect l="l" t="t" r="r" b="b"/>
              <a:pathLst>
                <a:path w="398102" h="477489">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lose/>
                </a:path>
              </a:pathLst>
            </a:custGeom>
            <a:solidFill>
              <a:srgbClr val="704430"/>
            </a:solidFill>
          </p:spPr>
          <p:txBody>
            <a:bodyPr/>
            <a:lstStyle/>
            <a:p>
              <a:endParaRPr lang="en-US"/>
            </a:p>
          </p:txBody>
        </p:sp>
      </p:grpSp>
      <p:sp>
        <p:nvSpPr>
          <p:cNvPr id="11" name="AutoShape 11"/>
          <p:cNvSpPr/>
          <p:nvPr/>
        </p:nvSpPr>
        <p:spPr>
          <a:xfrm>
            <a:off x="9821317" y="1289598"/>
            <a:ext cx="354094" cy="0"/>
          </a:xfrm>
          <a:prstGeom prst="line">
            <a:avLst/>
          </a:prstGeom>
          <a:ln w="47625" cap="rnd">
            <a:solidFill>
              <a:srgbClr val="704430"/>
            </a:solidFill>
            <a:prstDash val="solid"/>
            <a:headEnd type="none" w="sm" len="sm"/>
            <a:tailEnd type="none" w="sm" len="sm"/>
          </a:ln>
        </p:spPr>
        <p:txBody>
          <a:bodyPr/>
          <a:lstStyle/>
          <a:p>
            <a:endParaRPr lang="en-US"/>
          </a:p>
        </p:txBody>
      </p:sp>
      <p:sp>
        <p:nvSpPr>
          <p:cNvPr id="12" name="AutoShape 12"/>
          <p:cNvSpPr/>
          <p:nvPr/>
        </p:nvSpPr>
        <p:spPr>
          <a:xfrm>
            <a:off x="9998364" y="1112551"/>
            <a:ext cx="0" cy="354094"/>
          </a:xfrm>
          <a:prstGeom prst="line">
            <a:avLst/>
          </a:prstGeom>
          <a:ln w="47625" cap="rnd">
            <a:solidFill>
              <a:srgbClr val="704430"/>
            </a:solidFill>
            <a:prstDash val="solid"/>
            <a:headEnd type="none" w="sm" len="sm"/>
            <a:tailEnd type="none" w="sm" len="sm"/>
          </a:ln>
        </p:spPr>
        <p:txBody>
          <a:bodyPr/>
          <a:lstStyle/>
          <a:p>
            <a:endParaRPr lang="en-US"/>
          </a:p>
        </p:txBody>
      </p:sp>
      <p:grpSp>
        <p:nvGrpSpPr>
          <p:cNvPr id="13" name="Group 13"/>
          <p:cNvGrpSpPr/>
          <p:nvPr/>
        </p:nvGrpSpPr>
        <p:grpSpPr>
          <a:xfrm>
            <a:off x="5169395" y="1605606"/>
            <a:ext cx="12089905" cy="7532003"/>
            <a:chOff x="0" y="0"/>
            <a:chExt cx="3199082" cy="1993026"/>
          </a:xfrm>
        </p:grpSpPr>
        <p:sp>
          <p:nvSpPr>
            <p:cNvPr id="14" name="Freeform 14"/>
            <p:cNvSpPr/>
            <p:nvPr/>
          </p:nvSpPr>
          <p:spPr>
            <a:xfrm>
              <a:off x="92710" y="106680"/>
              <a:ext cx="3094942" cy="1873646"/>
            </a:xfrm>
            <a:custGeom>
              <a:avLst/>
              <a:gdLst/>
              <a:ahLst/>
              <a:cxnLst/>
              <a:rect l="l" t="t" r="r" b="b"/>
              <a:pathLst>
                <a:path w="3094942" h="1873646">
                  <a:moveTo>
                    <a:pt x="3068272" y="1684416"/>
                  </a:moveTo>
                  <a:cubicBezTo>
                    <a:pt x="3068272" y="1772046"/>
                    <a:pt x="2992072" y="1843166"/>
                    <a:pt x="2910792" y="1843166"/>
                  </a:cubicBezTo>
                  <a:lnTo>
                    <a:pt x="66040" y="1843166"/>
                  </a:lnTo>
                  <a:cubicBezTo>
                    <a:pt x="43180" y="1843166"/>
                    <a:pt x="20320" y="1838086"/>
                    <a:pt x="0" y="1829196"/>
                  </a:cubicBezTo>
                  <a:cubicBezTo>
                    <a:pt x="26670" y="1857136"/>
                    <a:pt x="63500" y="1873646"/>
                    <a:pt x="113853" y="1873646"/>
                  </a:cubicBezTo>
                  <a:lnTo>
                    <a:pt x="2948892" y="1873646"/>
                  </a:lnTo>
                  <a:cubicBezTo>
                    <a:pt x="3028902" y="1873646"/>
                    <a:pt x="3094942" y="1807606"/>
                    <a:pt x="3094942" y="1727596"/>
                  </a:cubicBezTo>
                  <a:lnTo>
                    <a:pt x="3094942" y="95250"/>
                  </a:lnTo>
                  <a:cubicBezTo>
                    <a:pt x="3094942" y="58420"/>
                    <a:pt x="3080972" y="25400"/>
                    <a:pt x="3059382" y="0"/>
                  </a:cubicBezTo>
                  <a:cubicBezTo>
                    <a:pt x="3065732" y="16510"/>
                    <a:pt x="3068272" y="34290"/>
                    <a:pt x="3068272" y="52070"/>
                  </a:cubicBezTo>
                  <a:lnTo>
                    <a:pt x="3068272" y="1684416"/>
                  </a:lnTo>
                  <a:close/>
                </a:path>
              </a:pathLst>
            </a:custGeom>
            <a:solidFill>
              <a:srgbClr val="704430"/>
            </a:solidFill>
          </p:spPr>
          <p:txBody>
            <a:bodyPr/>
            <a:lstStyle/>
            <a:p>
              <a:endParaRPr lang="en-US"/>
            </a:p>
          </p:txBody>
        </p:sp>
        <p:sp>
          <p:nvSpPr>
            <p:cNvPr id="15" name="Freeform 15"/>
            <p:cNvSpPr/>
            <p:nvPr/>
          </p:nvSpPr>
          <p:spPr>
            <a:xfrm>
              <a:off x="12700" y="12700"/>
              <a:ext cx="3134312" cy="1924446"/>
            </a:xfrm>
            <a:custGeom>
              <a:avLst/>
              <a:gdLst/>
              <a:ahLst/>
              <a:cxnLst/>
              <a:rect l="l" t="t" r="r" b="b"/>
              <a:pathLst>
                <a:path w="3134312" h="1924446">
                  <a:moveTo>
                    <a:pt x="146050" y="1924446"/>
                  </a:moveTo>
                  <a:lnTo>
                    <a:pt x="2988262" y="1924446"/>
                  </a:lnTo>
                  <a:cubicBezTo>
                    <a:pt x="3068272" y="1924446"/>
                    <a:pt x="3134312" y="1858406"/>
                    <a:pt x="3134312" y="1778396"/>
                  </a:cubicBezTo>
                  <a:lnTo>
                    <a:pt x="3134312" y="146050"/>
                  </a:lnTo>
                  <a:cubicBezTo>
                    <a:pt x="3134312" y="66040"/>
                    <a:pt x="3068272" y="0"/>
                    <a:pt x="2988262" y="0"/>
                  </a:cubicBezTo>
                  <a:lnTo>
                    <a:pt x="146050" y="0"/>
                  </a:lnTo>
                  <a:cubicBezTo>
                    <a:pt x="66040" y="0"/>
                    <a:pt x="0" y="66040"/>
                    <a:pt x="0" y="146050"/>
                  </a:cubicBezTo>
                  <a:lnTo>
                    <a:pt x="0" y="1778396"/>
                  </a:lnTo>
                  <a:cubicBezTo>
                    <a:pt x="0" y="1859676"/>
                    <a:pt x="66040" y="1924446"/>
                    <a:pt x="146050" y="1924446"/>
                  </a:cubicBezTo>
                  <a:close/>
                </a:path>
              </a:pathLst>
            </a:custGeom>
            <a:solidFill>
              <a:srgbClr val="FFF3ED"/>
            </a:solidFill>
          </p:spPr>
          <p:txBody>
            <a:bodyPr/>
            <a:lstStyle/>
            <a:p>
              <a:endParaRPr lang="en-US"/>
            </a:p>
          </p:txBody>
        </p:sp>
        <p:sp>
          <p:nvSpPr>
            <p:cNvPr id="16" name="Freeform 16"/>
            <p:cNvSpPr/>
            <p:nvPr/>
          </p:nvSpPr>
          <p:spPr>
            <a:xfrm>
              <a:off x="0" y="0"/>
              <a:ext cx="3199082" cy="1993026"/>
            </a:xfrm>
            <a:custGeom>
              <a:avLst/>
              <a:gdLst/>
              <a:ahLst/>
              <a:cxnLst/>
              <a:rect l="l" t="t" r="r" b="b"/>
              <a:pathLst>
                <a:path w="3199082" h="1993026">
                  <a:moveTo>
                    <a:pt x="3135582" y="74930"/>
                  </a:moveTo>
                  <a:cubicBezTo>
                    <a:pt x="3107642" y="30480"/>
                    <a:pt x="3058112" y="0"/>
                    <a:pt x="3000962" y="0"/>
                  </a:cubicBezTo>
                  <a:lnTo>
                    <a:pt x="158750" y="0"/>
                  </a:lnTo>
                  <a:cubicBezTo>
                    <a:pt x="71120" y="0"/>
                    <a:pt x="0" y="71120"/>
                    <a:pt x="0" y="158750"/>
                  </a:cubicBezTo>
                  <a:lnTo>
                    <a:pt x="0" y="1791096"/>
                  </a:lnTo>
                  <a:cubicBezTo>
                    <a:pt x="0" y="1843166"/>
                    <a:pt x="25400" y="1888886"/>
                    <a:pt x="63500" y="1918096"/>
                  </a:cubicBezTo>
                  <a:cubicBezTo>
                    <a:pt x="91440" y="1962546"/>
                    <a:pt x="140970" y="1993026"/>
                    <a:pt x="209349" y="1993026"/>
                  </a:cubicBezTo>
                  <a:lnTo>
                    <a:pt x="3040332" y="1993026"/>
                  </a:lnTo>
                  <a:cubicBezTo>
                    <a:pt x="3127962" y="1993026"/>
                    <a:pt x="3199082" y="1921906"/>
                    <a:pt x="3199082" y="1834276"/>
                  </a:cubicBezTo>
                  <a:lnTo>
                    <a:pt x="3199082" y="201930"/>
                  </a:lnTo>
                  <a:cubicBezTo>
                    <a:pt x="3199082" y="149860"/>
                    <a:pt x="3173682" y="104140"/>
                    <a:pt x="3135582" y="74930"/>
                  </a:cubicBezTo>
                  <a:close/>
                  <a:moveTo>
                    <a:pt x="12700" y="1791096"/>
                  </a:moveTo>
                  <a:lnTo>
                    <a:pt x="12700" y="158750"/>
                  </a:lnTo>
                  <a:cubicBezTo>
                    <a:pt x="12700" y="78740"/>
                    <a:pt x="78740" y="12700"/>
                    <a:pt x="158750" y="12700"/>
                  </a:cubicBezTo>
                  <a:lnTo>
                    <a:pt x="3000962" y="12700"/>
                  </a:lnTo>
                  <a:cubicBezTo>
                    <a:pt x="3080972" y="12700"/>
                    <a:pt x="3147012" y="78740"/>
                    <a:pt x="3147012" y="158750"/>
                  </a:cubicBezTo>
                  <a:lnTo>
                    <a:pt x="3147012" y="1791096"/>
                  </a:lnTo>
                  <a:cubicBezTo>
                    <a:pt x="3147012" y="1871106"/>
                    <a:pt x="3080972" y="1937146"/>
                    <a:pt x="3000962" y="1937146"/>
                  </a:cubicBezTo>
                  <a:lnTo>
                    <a:pt x="158750" y="1937146"/>
                  </a:lnTo>
                  <a:cubicBezTo>
                    <a:pt x="78740" y="1937146"/>
                    <a:pt x="12700" y="1872376"/>
                    <a:pt x="12700" y="1791096"/>
                  </a:cubicBezTo>
                  <a:close/>
                  <a:moveTo>
                    <a:pt x="3187652" y="1834276"/>
                  </a:moveTo>
                  <a:cubicBezTo>
                    <a:pt x="3187652" y="1914286"/>
                    <a:pt x="3120342" y="1980326"/>
                    <a:pt x="3040332" y="1980326"/>
                  </a:cubicBezTo>
                  <a:lnTo>
                    <a:pt x="209349" y="1980326"/>
                  </a:lnTo>
                  <a:cubicBezTo>
                    <a:pt x="157480" y="1980326"/>
                    <a:pt x="120650" y="1963816"/>
                    <a:pt x="93980" y="1935876"/>
                  </a:cubicBezTo>
                  <a:cubicBezTo>
                    <a:pt x="114300" y="1944766"/>
                    <a:pt x="135890" y="1949846"/>
                    <a:pt x="160020" y="1949846"/>
                  </a:cubicBezTo>
                  <a:lnTo>
                    <a:pt x="3002232" y="1949846"/>
                  </a:lnTo>
                  <a:cubicBezTo>
                    <a:pt x="3089862" y="1949846"/>
                    <a:pt x="3160982" y="1878726"/>
                    <a:pt x="3160982" y="1791096"/>
                  </a:cubicBezTo>
                  <a:lnTo>
                    <a:pt x="3160982" y="158750"/>
                  </a:lnTo>
                  <a:cubicBezTo>
                    <a:pt x="3160982" y="140970"/>
                    <a:pt x="3157172" y="123190"/>
                    <a:pt x="3152092" y="106680"/>
                  </a:cubicBezTo>
                  <a:cubicBezTo>
                    <a:pt x="3173682" y="132080"/>
                    <a:pt x="3187652" y="165100"/>
                    <a:pt x="3187652" y="201930"/>
                  </a:cubicBezTo>
                  <a:lnTo>
                    <a:pt x="3187652" y="1834276"/>
                  </a:lnTo>
                  <a:close/>
                </a:path>
              </a:pathLst>
            </a:custGeom>
            <a:solidFill>
              <a:srgbClr val="704430"/>
            </a:solidFill>
          </p:spPr>
          <p:txBody>
            <a:bodyPr/>
            <a:lstStyle/>
            <a:p>
              <a:endParaRPr lang="en-US"/>
            </a:p>
          </p:txBody>
        </p:sp>
      </p:grpSp>
      <p:grpSp>
        <p:nvGrpSpPr>
          <p:cNvPr id="17" name="Group 17"/>
          <p:cNvGrpSpPr/>
          <p:nvPr/>
        </p:nvGrpSpPr>
        <p:grpSpPr>
          <a:xfrm>
            <a:off x="14985848" y="1142809"/>
            <a:ext cx="1208876" cy="245953"/>
            <a:chOff x="0" y="0"/>
            <a:chExt cx="1611835" cy="327937"/>
          </a:xfrm>
        </p:grpSpPr>
        <p:grpSp>
          <p:nvGrpSpPr>
            <p:cNvPr id="18" name="Group 18"/>
            <p:cNvGrpSpPr/>
            <p:nvPr/>
          </p:nvGrpSpPr>
          <p:grpSpPr>
            <a:xfrm>
              <a:off x="0" y="0"/>
              <a:ext cx="327937" cy="327937"/>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3ED"/>
              </a:solidFill>
            </p:spPr>
            <p:txBody>
              <a:bodyPr/>
              <a:lstStyle/>
              <a:p>
                <a:endParaRPr lang="en-US"/>
              </a:p>
            </p:txBody>
          </p:sp>
        </p:grpSp>
        <p:grpSp>
          <p:nvGrpSpPr>
            <p:cNvPr id="20" name="Group 20"/>
            <p:cNvGrpSpPr/>
            <p:nvPr/>
          </p:nvGrpSpPr>
          <p:grpSpPr>
            <a:xfrm>
              <a:off x="641949" y="0"/>
              <a:ext cx="327937" cy="327937"/>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3ED"/>
              </a:solidFill>
            </p:spPr>
            <p:txBody>
              <a:bodyPr/>
              <a:lstStyle/>
              <a:p>
                <a:endParaRPr lang="en-US"/>
              </a:p>
            </p:txBody>
          </p:sp>
        </p:grpSp>
        <p:grpSp>
          <p:nvGrpSpPr>
            <p:cNvPr id="22" name="Group 22"/>
            <p:cNvGrpSpPr/>
            <p:nvPr/>
          </p:nvGrpSpPr>
          <p:grpSpPr>
            <a:xfrm>
              <a:off x="1283898" y="0"/>
              <a:ext cx="327937" cy="327937"/>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3ED"/>
              </a:solidFill>
            </p:spPr>
            <p:txBody>
              <a:bodyPr/>
              <a:lstStyle/>
              <a:p>
                <a:endParaRPr lang="en-US"/>
              </a:p>
            </p:txBody>
          </p:sp>
        </p:grpSp>
      </p:grpSp>
      <p:sp>
        <p:nvSpPr>
          <p:cNvPr id="24" name="Freeform 24"/>
          <p:cNvSpPr/>
          <p:nvPr/>
        </p:nvSpPr>
        <p:spPr>
          <a:xfrm>
            <a:off x="454817" y="3403934"/>
            <a:ext cx="3892416" cy="3935348"/>
          </a:xfrm>
          <a:custGeom>
            <a:avLst/>
            <a:gdLst/>
            <a:ahLst/>
            <a:cxnLst/>
            <a:rect l="l" t="t" r="r" b="b"/>
            <a:pathLst>
              <a:path w="3892416" h="3935348">
                <a:moveTo>
                  <a:pt x="0" y="0"/>
                </a:moveTo>
                <a:lnTo>
                  <a:pt x="3892417" y="0"/>
                </a:lnTo>
                <a:lnTo>
                  <a:pt x="3892417" y="3935347"/>
                </a:lnTo>
                <a:lnTo>
                  <a:pt x="0" y="39353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TextBox 25"/>
          <p:cNvSpPr txBox="1"/>
          <p:nvPr/>
        </p:nvSpPr>
        <p:spPr>
          <a:xfrm>
            <a:off x="5480511" y="1993272"/>
            <a:ext cx="11134419" cy="2362200"/>
          </a:xfrm>
          <a:prstGeom prst="rect">
            <a:avLst/>
          </a:prstGeom>
        </p:spPr>
        <p:txBody>
          <a:bodyPr lIns="0" tIns="0" rIns="0" bIns="0" rtlCol="0" anchor="t">
            <a:spAutoFit/>
          </a:bodyPr>
          <a:lstStyle/>
          <a:p>
            <a:pPr algn="ctr">
              <a:lnSpc>
                <a:spcPts val="9000"/>
              </a:lnSpc>
            </a:pPr>
            <a:r>
              <a:rPr lang="en-US" sz="9000">
                <a:solidFill>
                  <a:srgbClr val="704430"/>
                </a:solidFill>
                <a:latin typeface="Marykate"/>
                <a:ea typeface="Marykate"/>
                <a:cs typeface="Marykate"/>
                <a:sym typeface="Marykate"/>
              </a:rPr>
              <a:t>Implementation of Computers in the Community</a:t>
            </a:r>
          </a:p>
        </p:txBody>
      </p:sp>
      <p:sp>
        <p:nvSpPr>
          <p:cNvPr id="26" name="TextBox 26"/>
          <p:cNvSpPr txBox="1"/>
          <p:nvPr/>
        </p:nvSpPr>
        <p:spPr>
          <a:xfrm>
            <a:off x="5998744" y="4917447"/>
            <a:ext cx="10195980" cy="2400300"/>
          </a:xfrm>
          <a:prstGeom prst="rect">
            <a:avLst/>
          </a:prstGeom>
        </p:spPr>
        <p:txBody>
          <a:bodyPr lIns="0" tIns="0" rIns="0" bIns="0" rtlCol="0" anchor="t">
            <a:spAutoFit/>
          </a:bodyPr>
          <a:lstStyle/>
          <a:p>
            <a:pPr algn="just">
              <a:lnSpc>
                <a:spcPts val="4800"/>
              </a:lnSpc>
            </a:pPr>
            <a:r>
              <a:rPr lang="en-US" sz="3000" b="1">
                <a:solidFill>
                  <a:srgbClr val="704430"/>
                </a:solidFill>
                <a:latin typeface="Nunito Bold"/>
                <a:ea typeface="Nunito Bold"/>
                <a:cs typeface="Nunito Bold"/>
                <a:sym typeface="Nunito Bold"/>
              </a:rPr>
              <a:t>Computer Hardware</a:t>
            </a:r>
            <a:r>
              <a:rPr lang="en-US" sz="3000">
                <a:solidFill>
                  <a:srgbClr val="704430"/>
                </a:solidFill>
                <a:latin typeface="Nunito"/>
                <a:ea typeface="Nunito"/>
                <a:cs typeface="Nunito"/>
                <a:sym typeface="Nunito"/>
              </a:rPr>
              <a:t> and Software play vital roles across different institutions and fields in the community due to their abilities in </a:t>
            </a:r>
            <a:r>
              <a:rPr lang="en-US" sz="3000" u="sng">
                <a:solidFill>
                  <a:srgbClr val="704430"/>
                </a:solidFill>
                <a:latin typeface="Nunito"/>
                <a:ea typeface="Nunito"/>
                <a:cs typeface="Nunito"/>
                <a:sym typeface="Nunito"/>
              </a:rPr>
              <a:t>improving efficiency and ultimately enhancing the quality of service</a:t>
            </a:r>
            <a:r>
              <a:rPr lang="en-US" sz="3000">
                <a:solidFill>
                  <a:srgbClr val="704430"/>
                </a:solidFill>
                <a:latin typeface="Nunito"/>
                <a:ea typeface="Nunito"/>
                <a:cs typeface="Nunito"/>
                <a:sym typeface="Nunito"/>
              </a:rPr>
              <a:t> (Kejawa, 2016).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575023" y="1028700"/>
            <a:ext cx="15233205" cy="10331691"/>
            <a:chOff x="0" y="0"/>
            <a:chExt cx="4030824" cy="2733845"/>
          </a:xfrm>
        </p:grpSpPr>
        <p:sp>
          <p:nvSpPr>
            <p:cNvPr id="4" name="Freeform 4"/>
            <p:cNvSpPr/>
            <p:nvPr/>
          </p:nvSpPr>
          <p:spPr>
            <a:xfrm>
              <a:off x="92710" y="106680"/>
              <a:ext cx="3926683" cy="2614465"/>
            </a:xfrm>
            <a:custGeom>
              <a:avLst/>
              <a:gdLst/>
              <a:ahLst/>
              <a:cxnLst/>
              <a:rect l="l" t="t" r="r" b="b"/>
              <a:pathLst>
                <a:path w="3926683" h="2614465">
                  <a:moveTo>
                    <a:pt x="3900013" y="2425235"/>
                  </a:moveTo>
                  <a:cubicBezTo>
                    <a:pt x="3900013" y="2512865"/>
                    <a:pt x="3823813" y="2583985"/>
                    <a:pt x="3742533" y="2583985"/>
                  </a:cubicBezTo>
                  <a:lnTo>
                    <a:pt x="66040" y="2583985"/>
                  </a:lnTo>
                  <a:cubicBezTo>
                    <a:pt x="43180" y="2583985"/>
                    <a:pt x="20320" y="2578905"/>
                    <a:pt x="0" y="2570015"/>
                  </a:cubicBezTo>
                  <a:cubicBezTo>
                    <a:pt x="26670" y="2597955"/>
                    <a:pt x="63500" y="2614465"/>
                    <a:pt x="119154" y="2614465"/>
                  </a:cubicBezTo>
                  <a:lnTo>
                    <a:pt x="3780633" y="2614465"/>
                  </a:lnTo>
                  <a:cubicBezTo>
                    <a:pt x="3860644" y="2614465"/>
                    <a:pt x="3926683" y="2548425"/>
                    <a:pt x="3926683" y="2468415"/>
                  </a:cubicBezTo>
                  <a:lnTo>
                    <a:pt x="3926683" y="95250"/>
                  </a:lnTo>
                  <a:cubicBezTo>
                    <a:pt x="3926683" y="58420"/>
                    <a:pt x="3912713" y="25400"/>
                    <a:pt x="3891124" y="0"/>
                  </a:cubicBezTo>
                  <a:cubicBezTo>
                    <a:pt x="3897474" y="16510"/>
                    <a:pt x="3900013" y="34290"/>
                    <a:pt x="3900013" y="52070"/>
                  </a:cubicBezTo>
                  <a:lnTo>
                    <a:pt x="3900013" y="2425235"/>
                  </a:lnTo>
                  <a:close/>
                </a:path>
              </a:pathLst>
            </a:custGeom>
            <a:solidFill>
              <a:srgbClr val="704430"/>
            </a:solidFill>
          </p:spPr>
          <p:txBody>
            <a:bodyPr/>
            <a:lstStyle/>
            <a:p>
              <a:endParaRPr lang="en-US"/>
            </a:p>
          </p:txBody>
        </p:sp>
        <p:sp>
          <p:nvSpPr>
            <p:cNvPr id="5" name="Freeform 5"/>
            <p:cNvSpPr/>
            <p:nvPr/>
          </p:nvSpPr>
          <p:spPr>
            <a:xfrm>
              <a:off x="12700" y="12700"/>
              <a:ext cx="3966054" cy="2665265"/>
            </a:xfrm>
            <a:custGeom>
              <a:avLst/>
              <a:gdLst/>
              <a:ahLst/>
              <a:cxnLst/>
              <a:rect l="l" t="t" r="r" b="b"/>
              <a:pathLst>
                <a:path w="3966054" h="2665265">
                  <a:moveTo>
                    <a:pt x="146050" y="2665265"/>
                  </a:moveTo>
                  <a:lnTo>
                    <a:pt x="3820004" y="2665265"/>
                  </a:lnTo>
                  <a:cubicBezTo>
                    <a:pt x="3900013" y="2665265"/>
                    <a:pt x="3966054" y="2599225"/>
                    <a:pt x="3966054" y="2519215"/>
                  </a:cubicBezTo>
                  <a:lnTo>
                    <a:pt x="3966054" y="146050"/>
                  </a:lnTo>
                  <a:cubicBezTo>
                    <a:pt x="3966054" y="66040"/>
                    <a:pt x="3900013" y="0"/>
                    <a:pt x="3820004" y="0"/>
                  </a:cubicBezTo>
                  <a:lnTo>
                    <a:pt x="146050" y="0"/>
                  </a:lnTo>
                  <a:cubicBezTo>
                    <a:pt x="66040" y="0"/>
                    <a:pt x="0" y="66040"/>
                    <a:pt x="0" y="146050"/>
                  </a:cubicBezTo>
                  <a:lnTo>
                    <a:pt x="0" y="2519215"/>
                  </a:lnTo>
                  <a:cubicBezTo>
                    <a:pt x="0" y="2600495"/>
                    <a:pt x="66040" y="2665265"/>
                    <a:pt x="146050" y="2665265"/>
                  </a:cubicBezTo>
                  <a:close/>
                </a:path>
              </a:pathLst>
            </a:custGeom>
            <a:solidFill>
              <a:srgbClr val="B9DDBF"/>
            </a:solidFill>
          </p:spPr>
          <p:txBody>
            <a:bodyPr/>
            <a:lstStyle/>
            <a:p>
              <a:endParaRPr lang="en-US"/>
            </a:p>
          </p:txBody>
        </p:sp>
        <p:sp>
          <p:nvSpPr>
            <p:cNvPr id="6" name="Freeform 6"/>
            <p:cNvSpPr/>
            <p:nvPr/>
          </p:nvSpPr>
          <p:spPr>
            <a:xfrm>
              <a:off x="0" y="0"/>
              <a:ext cx="4030824" cy="2733845"/>
            </a:xfrm>
            <a:custGeom>
              <a:avLst/>
              <a:gdLst/>
              <a:ahLst/>
              <a:cxnLst/>
              <a:rect l="l" t="t" r="r" b="b"/>
              <a:pathLst>
                <a:path w="4030824" h="2733845">
                  <a:moveTo>
                    <a:pt x="3967324" y="74930"/>
                  </a:moveTo>
                  <a:cubicBezTo>
                    <a:pt x="3939384" y="30480"/>
                    <a:pt x="3889854" y="0"/>
                    <a:pt x="3832704" y="0"/>
                  </a:cubicBezTo>
                  <a:lnTo>
                    <a:pt x="158750" y="0"/>
                  </a:lnTo>
                  <a:cubicBezTo>
                    <a:pt x="71120" y="0"/>
                    <a:pt x="0" y="71120"/>
                    <a:pt x="0" y="158750"/>
                  </a:cubicBezTo>
                  <a:lnTo>
                    <a:pt x="0" y="2531915"/>
                  </a:lnTo>
                  <a:cubicBezTo>
                    <a:pt x="0" y="2583985"/>
                    <a:pt x="25400" y="2629705"/>
                    <a:pt x="63500" y="2658915"/>
                  </a:cubicBezTo>
                  <a:cubicBezTo>
                    <a:pt x="91440" y="2703365"/>
                    <a:pt x="140970" y="2733845"/>
                    <a:pt x="215477" y="2733845"/>
                  </a:cubicBezTo>
                  <a:lnTo>
                    <a:pt x="3872074" y="2733845"/>
                  </a:lnTo>
                  <a:cubicBezTo>
                    <a:pt x="3959704" y="2733845"/>
                    <a:pt x="4030824" y="2662725"/>
                    <a:pt x="4030824" y="2575095"/>
                  </a:cubicBezTo>
                  <a:lnTo>
                    <a:pt x="4030824" y="201930"/>
                  </a:lnTo>
                  <a:cubicBezTo>
                    <a:pt x="4030823" y="149860"/>
                    <a:pt x="4005423" y="104140"/>
                    <a:pt x="3967324" y="74930"/>
                  </a:cubicBezTo>
                  <a:close/>
                  <a:moveTo>
                    <a:pt x="12700" y="2531915"/>
                  </a:moveTo>
                  <a:lnTo>
                    <a:pt x="12700" y="158750"/>
                  </a:lnTo>
                  <a:cubicBezTo>
                    <a:pt x="12700" y="78740"/>
                    <a:pt x="78740" y="12700"/>
                    <a:pt x="158750" y="12700"/>
                  </a:cubicBezTo>
                  <a:lnTo>
                    <a:pt x="3832704" y="12700"/>
                  </a:lnTo>
                  <a:cubicBezTo>
                    <a:pt x="3912713" y="12700"/>
                    <a:pt x="3978754" y="78740"/>
                    <a:pt x="3978754" y="158750"/>
                  </a:cubicBezTo>
                  <a:lnTo>
                    <a:pt x="3978754" y="2531915"/>
                  </a:lnTo>
                  <a:cubicBezTo>
                    <a:pt x="3978754" y="2611925"/>
                    <a:pt x="3912713" y="2677965"/>
                    <a:pt x="3832704" y="2677965"/>
                  </a:cubicBezTo>
                  <a:lnTo>
                    <a:pt x="158750" y="2677965"/>
                  </a:lnTo>
                  <a:cubicBezTo>
                    <a:pt x="78740" y="2677965"/>
                    <a:pt x="12700" y="2613195"/>
                    <a:pt x="12700" y="2531915"/>
                  </a:cubicBezTo>
                  <a:close/>
                  <a:moveTo>
                    <a:pt x="4019393" y="2575095"/>
                  </a:moveTo>
                  <a:cubicBezTo>
                    <a:pt x="4019393" y="2655105"/>
                    <a:pt x="3952084" y="2721145"/>
                    <a:pt x="3872074" y="2721145"/>
                  </a:cubicBezTo>
                  <a:lnTo>
                    <a:pt x="215477" y="2721145"/>
                  </a:lnTo>
                  <a:cubicBezTo>
                    <a:pt x="157480" y="2721145"/>
                    <a:pt x="120650" y="2704635"/>
                    <a:pt x="93980" y="2676695"/>
                  </a:cubicBezTo>
                  <a:cubicBezTo>
                    <a:pt x="114300" y="2685585"/>
                    <a:pt x="135890" y="2690665"/>
                    <a:pt x="160020" y="2690665"/>
                  </a:cubicBezTo>
                  <a:lnTo>
                    <a:pt x="3833974" y="2690665"/>
                  </a:lnTo>
                  <a:cubicBezTo>
                    <a:pt x="3921604" y="2690665"/>
                    <a:pt x="3992724" y="2619545"/>
                    <a:pt x="3992724" y="2531915"/>
                  </a:cubicBezTo>
                  <a:lnTo>
                    <a:pt x="3992724" y="158750"/>
                  </a:lnTo>
                  <a:cubicBezTo>
                    <a:pt x="3992724" y="140970"/>
                    <a:pt x="3988913" y="123190"/>
                    <a:pt x="3983834" y="106680"/>
                  </a:cubicBezTo>
                  <a:cubicBezTo>
                    <a:pt x="4005424" y="132080"/>
                    <a:pt x="4019393" y="165100"/>
                    <a:pt x="4019393" y="201930"/>
                  </a:cubicBezTo>
                  <a:lnTo>
                    <a:pt x="4019393" y="2575095"/>
                  </a:lnTo>
                  <a:close/>
                </a:path>
              </a:pathLst>
            </a:custGeom>
            <a:solidFill>
              <a:srgbClr val="704430"/>
            </a:solidFill>
          </p:spPr>
          <p:txBody>
            <a:bodyPr/>
            <a:lstStyle/>
            <a:p>
              <a:endParaRPr lang="en-US"/>
            </a:p>
          </p:txBody>
        </p:sp>
      </p:grpSp>
      <p:grpSp>
        <p:nvGrpSpPr>
          <p:cNvPr id="7" name="Group 7"/>
          <p:cNvGrpSpPr>
            <a:grpSpLocks noChangeAspect="1"/>
          </p:cNvGrpSpPr>
          <p:nvPr/>
        </p:nvGrpSpPr>
        <p:grpSpPr>
          <a:xfrm>
            <a:off x="2206367" y="4052346"/>
            <a:ext cx="4395954" cy="2472693"/>
            <a:chOff x="0" y="0"/>
            <a:chExt cx="11289030" cy="6350000"/>
          </a:xfrm>
        </p:grpSpPr>
        <p:sp>
          <p:nvSpPr>
            <p:cNvPr id="8" name="Freeform 8"/>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17576" b="-879"/>
              </a:stretch>
            </a:blipFill>
          </p:spPr>
          <p:txBody>
            <a:bodyPr/>
            <a:lstStyle/>
            <a:p>
              <a:endParaRPr lang="en-US"/>
            </a:p>
          </p:txBody>
        </p:sp>
      </p:grpSp>
      <p:sp>
        <p:nvSpPr>
          <p:cNvPr id="9" name="AutoShape 9"/>
          <p:cNvSpPr/>
          <p:nvPr/>
        </p:nvSpPr>
        <p:spPr>
          <a:xfrm>
            <a:off x="15346468" y="1529141"/>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0" name="AutoShape 10"/>
          <p:cNvSpPr/>
          <p:nvPr/>
        </p:nvSpPr>
        <p:spPr>
          <a:xfrm>
            <a:off x="15346468" y="172089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1" name="AutoShape 11"/>
          <p:cNvSpPr/>
          <p:nvPr/>
        </p:nvSpPr>
        <p:spPr>
          <a:xfrm>
            <a:off x="15346468" y="191264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2" name="Freeform 12"/>
          <p:cNvSpPr/>
          <p:nvPr/>
        </p:nvSpPr>
        <p:spPr>
          <a:xfrm>
            <a:off x="13907935" y="1365692"/>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2446919" y="1551158"/>
            <a:ext cx="431124" cy="431124"/>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grpSp>
        <p:nvGrpSpPr>
          <p:cNvPr id="15" name="Group 15"/>
          <p:cNvGrpSpPr/>
          <p:nvPr/>
        </p:nvGrpSpPr>
        <p:grpSpPr>
          <a:xfrm>
            <a:off x="3169513" y="1551158"/>
            <a:ext cx="431124" cy="431124"/>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grpSp>
        <p:nvGrpSpPr>
          <p:cNvPr id="17" name="Group 17"/>
          <p:cNvGrpSpPr/>
          <p:nvPr/>
        </p:nvGrpSpPr>
        <p:grpSpPr>
          <a:xfrm>
            <a:off x="3892107" y="1551158"/>
            <a:ext cx="431124" cy="431124"/>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sp>
        <p:nvSpPr>
          <p:cNvPr id="19" name="AutoShape 19"/>
          <p:cNvSpPr/>
          <p:nvPr/>
        </p:nvSpPr>
        <p:spPr>
          <a:xfrm>
            <a:off x="1594073" y="2454797"/>
            <a:ext cx="15003344" cy="0"/>
          </a:xfrm>
          <a:prstGeom prst="line">
            <a:avLst/>
          </a:prstGeom>
          <a:ln w="47625" cap="flat">
            <a:solidFill>
              <a:srgbClr val="704430"/>
            </a:solidFill>
            <a:prstDash val="solid"/>
            <a:headEnd type="none" w="sm" len="sm"/>
            <a:tailEnd type="none" w="sm" len="sm"/>
          </a:ln>
        </p:spPr>
        <p:txBody>
          <a:bodyPr/>
          <a:lstStyle/>
          <a:p>
            <a:endParaRPr lang="en-US"/>
          </a:p>
        </p:txBody>
      </p:sp>
      <p:grpSp>
        <p:nvGrpSpPr>
          <p:cNvPr id="20" name="Group 20"/>
          <p:cNvGrpSpPr/>
          <p:nvPr/>
        </p:nvGrpSpPr>
        <p:grpSpPr>
          <a:xfrm>
            <a:off x="2027378" y="2853414"/>
            <a:ext cx="13998353" cy="846508"/>
            <a:chOff x="0" y="0"/>
            <a:chExt cx="31649216" cy="1913890"/>
          </a:xfrm>
        </p:grpSpPr>
        <p:sp>
          <p:nvSpPr>
            <p:cNvPr id="21" name="Freeform 21"/>
            <p:cNvSpPr/>
            <p:nvPr/>
          </p:nvSpPr>
          <p:spPr>
            <a:xfrm>
              <a:off x="0" y="0"/>
              <a:ext cx="31649215" cy="1913890"/>
            </a:xfrm>
            <a:custGeom>
              <a:avLst/>
              <a:gdLst/>
              <a:ahLst/>
              <a:cxnLst/>
              <a:rect l="l" t="t" r="r" b="b"/>
              <a:pathLst>
                <a:path w="31649215" h="1913890">
                  <a:moveTo>
                    <a:pt x="31649215" y="956945"/>
                  </a:moveTo>
                  <a:cubicBezTo>
                    <a:pt x="31649215" y="1485392"/>
                    <a:pt x="31220845" y="1913890"/>
                    <a:pt x="30692269" y="1913890"/>
                  </a:cubicBezTo>
                  <a:lnTo>
                    <a:pt x="956945" y="1913890"/>
                  </a:lnTo>
                  <a:cubicBezTo>
                    <a:pt x="428371" y="1913890"/>
                    <a:pt x="0" y="1485392"/>
                    <a:pt x="0" y="956945"/>
                  </a:cubicBezTo>
                  <a:cubicBezTo>
                    <a:pt x="0" y="428371"/>
                    <a:pt x="428371" y="0"/>
                    <a:pt x="956945" y="0"/>
                  </a:cubicBezTo>
                  <a:lnTo>
                    <a:pt x="30692269" y="0"/>
                  </a:lnTo>
                  <a:cubicBezTo>
                    <a:pt x="31220718" y="0"/>
                    <a:pt x="31649215" y="428371"/>
                    <a:pt x="31649215" y="956945"/>
                  </a:cubicBezTo>
                  <a:close/>
                </a:path>
              </a:pathLst>
            </a:custGeom>
            <a:solidFill>
              <a:srgbClr val="FFF3ED"/>
            </a:solidFill>
          </p:spPr>
          <p:txBody>
            <a:bodyPr/>
            <a:lstStyle/>
            <a:p>
              <a:endParaRPr lang="en-US"/>
            </a:p>
          </p:txBody>
        </p:sp>
      </p:grpSp>
      <p:sp>
        <p:nvSpPr>
          <p:cNvPr id="22" name="Freeform 22"/>
          <p:cNvSpPr/>
          <p:nvPr/>
        </p:nvSpPr>
        <p:spPr>
          <a:xfrm>
            <a:off x="15346468" y="3047302"/>
            <a:ext cx="343466" cy="389197"/>
          </a:xfrm>
          <a:custGeom>
            <a:avLst/>
            <a:gdLst/>
            <a:ahLst/>
            <a:cxnLst/>
            <a:rect l="l" t="t" r="r" b="b"/>
            <a:pathLst>
              <a:path w="343466" h="389197">
                <a:moveTo>
                  <a:pt x="0" y="0"/>
                </a:moveTo>
                <a:lnTo>
                  <a:pt x="343466" y="0"/>
                </a:lnTo>
                <a:lnTo>
                  <a:pt x="343466" y="389197"/>
                </a:lnTo>
                <a:lnTo>
                  <a:pt x="0" y="389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2376112" y="3037535"/>
            <a:ext cx="425760" cy="408730"/>
          </a:xfrm>
          <a:custGeom>
            <a:avLst/>
            <a:gdLst/>
            <a:ahLst/>
            <a:cxnLst/>
            <a:rect l="l" t="t" r="r" b="b"/>
            <a:pathLst>
              <a:path w="425760" h="408730">
                <a:moveTo>
                  <a:pt x="0" y="0"/>
                </a:moveTo>
                <a:lnTo>
                  <a:pt x="425760" y="0"/>
                </a:lnTo>
                <a:lnTo>
                  <a:pt x="425760" y="408730"/>
                </a:lnTo>
                <a:lnTo>
                  <a:pt x="0" y="408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3009365" y="3037535"/>
            <a:ext cx="312121" cy="408730"/>
          </a:xfrm>
          <a:custGeom>
            <a:avLst/>
            <a:gdLst/>
            <a:ahLst/>
            <a:cxnLst/>
            <a:rect l="l" t="t" r="r" b="b"/>
            <a:pathLst>
              <a:path w="312121" h="408730">
                <a:moveTo>
                  <a:pt x="0" y="0"/>
                </a:moveTo>
                <a:lnTo>
                  <a:pt x="312120" y="0"/>
                </a:lnTo>
                <a:lnTo>
                  <a:pt x="312120" y="408730"/>
                </a:lnTo>
                <a:lnTo>
                  <a:pt x="0" y="4087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25" name="Group 25"/>
          <p:cNvGrpSpPr>
            <a:grpSpLocks noChangeAspect="1"/>
          </p:cNvGrpSpPr>
          <p:nvPr/>
        </p:nvGrpSpPr>
        <p:grpSpPr>
          <a:xfrm>
            <a:off x="2206367" y="7001290"/>
            <a:ext cx="4395954" cy="2472693"/>
            <a:chOff x="0" y="0"/>
            <a:chExt cx="11289030" cy="6350000"/>
          </a:xfrm>
        </p:grpSpPr>
        <p:sp>
          <p:nvSpPr>
            <p:cNvPr id="26" name="Freeform 2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2"/>
              <a:stretch>
                <a:fillRect b="-18456"/>
              </a:stretch>
            </a:blipFill>
          </p:spPr>
          <p:txBody>
            <a:bodyPr/>
            <a:lstStyle/>
            <a:p>
              <a:endParaRPr lang="en-US"/>
            </a:p>
          </p:txBody>
        </p:sp>
      </p:grpSp>
      <p:sp>
        <p:nvSpPr>
          <p:cNvPr id="27" name="TextBox 27"/>
          <p:cNvSpPr txBox="1"/>
          <p:nvPr/>
        </p:nvSpPr>
        <p:spPr>
          <a:xfrm>
            <a:off x="7291870" y="3957096"/>
            <a:ext cx="8926636" cy="5725795"/>
          </a:xfrm>
          <a:prstGeom prst="rect">
            <a:avLst/>
          </a:prstGeom>
        </p:spPr>
        <p:txBody>
          <a:bodyPr lIns="0" tIns="0" rIns="0" bIns="0" rtlCol="0" anchor="t">
            <a:spAutoFit/>
          </a:bodyPr>
          <a:lstStyle/>
          <a:p>
            <a:pPr algn="l">
              <a:lnSpc>
                <a:spcPts val="4159"/>
              </a:lnSpc>
            </a:pPr>
            <a:r>
              <a:rPr lang="en-US" sz="2599" b="1">
                <a:solidFill>
                  <a:srgbClr val="704430"/>
                </a:solidFill>
                <a:latin typeface="Nunito Bold"/>
                <a:ea typeface="Nunito Bold"/>
                <a:cs typeface="Nunito Bold"/>
                <a:sym typeface="Nunito Bold"/>
              </a:rPr>
              <a:t>Computers</a:t>
            </a:r>
            <a:r>
              <a:rPr lang="en-US" sz="2599">
                <a:solidFill>
                  <a:srgbClr val="704430"/>
                </a:solidFill>
                <a:latin typeface="Nunito"/>
                <a:ea typeface="Nunito"/>
                <a:cs typeface="Nunito"/>
                <a:sym typeface="Nunito"/>
              </a:rPr>
              <a:t> contribute greatly in the </a:t>
            </a:r>
            <a:r>
              <a:rPr lang="en-US" sz="2599" b="1">
                <a:solidFill>
                  <a:srgbClr val="704430"/>
                </a:solidFill>
                <a:latin typeface="Nunito Bold"/>
                <a:ea typeface="Nunito Bold"/>
                <a:cs typeface="Nunito Bold"/>
                <a:sym typeface="Nunito Bold"/>
              </a:rPr>
              <a:t>field of education</a:t>
            </a:r>
            <a:r>
              <a:rPr lang="en-US" sz="2599">
                <a:solidFill>
                  <a:srgbClr val="704430"/>
                </a:solidFill>
                <a:latin typeface="Nunito"/>
                <a:ea typeface="Nunito"/>
                <a:cs typeface="Nunito"/>
                <a:sym typeface="Nunito"/>
              </a:rPr>
              <a:t> in schools and universities by:</a:t>
            </a:r>
          </a:p>
          <a:p>
            <a:pPr marL="561339" lvl="1" indent="-280669" algn="l">
              <a:lnSpc>
                <a:spcPts val="4159"/>
              </a:lnSpc>
              <a:buFont typeface="Arial"/>
              <a:buChar char="•"/>
            </a:pPr>
            <a:r>
              <a:rPr lang="en-US" sz="2599">
                <a:solidFill>
                  <a:srgbClr val="704430"/>
                </a:solidFill>
                <a:latin typeface="Nunito"/>
                <a:ea typeface="Nunito"/>
                <a:cs typeface="Nunito"/>
                <a:sym typeface="Nunito"/>
              </a:rPr>
              <a:t>Allowing students to store and access lessons which </a:t>
            </a:r>
            <a:r>
              <a:rPr lang="en-US" sz="2599" u="sng">
                <a:solidFill>
                  <a:srgbClr val="704430"/>
                </a:solidFill>
                <a:latin typeface="Nunito"/>
                <a:ea typeface="Nunito"/>
                <a:cs typeface="Nunito"/>
                <a:sym typeface="Nunito"/>
              </a:rPr>
              <a:t>enables them to review and revisit material when needed</a:t>
            </a:r>
            <a:r>
              <a:rPr lang="en-US" sz="2599">
                <a:solidFill>
                  <a:srgbClr val="704430"/>
                </a:solidFill>
                <a:latin typeface="Nunito"/>
                <a:ea typeface="Nunito"/>
                <a:cs typeface="Nunito"/>
                <a:sym typeface="Nunito"/>
              </a:rPr>
              <a:t>.</a:t>
            </a:r>
          </a:p>
          <a:p>
            <a:pPr marL="561339" lvl="1" indent="-280669" algn="l">
              <a:lnSpc>
                <a:spcPts val="4159"/>
              </a:lnSpc>
              <a:buFont typeface="Arial"/>
              <a:buChar char="•"/>
            </a:pPr>
            <a:r>
              <a:rPr lang="en-US" sz="2599">
                <a:solidFill>
                  <a:srgbClr val="704430"/>
                </a:solidFill>
                <a:latin typeface="Nunito"/>
                <a:ea typeface="Nunito"/>
                <a:cs typeface="Nunito"/>
                <a:sym typeface="Nunito"/>
              </a:rPr>
              <a:t>Allowing learners to efficiently access millions of information through the </a:t>
            </a:r>
            <a:r>
              <a:rPr lang="en-US" sz="2599" b="1">
                <a:solidFill>
                  <a:srgbClr val="704430"/>
                </a:solidFill>
                <a:latin typeface="Nunito Bold"/>
                <a:ea typeface="Nunito Bold"/>
                <a:cs typeface="Nunito Bold"/>
                <a:sym typeface="Nunito Bold"/>
              </a:rPr>
              <a:t>Internet</a:t>
            </a:r>
            <a:r>
              <a:rPr lang="en-US" sz="2599">
                <a:solidFill>
                  <a:srgbClr val="704430"/>
                </a:solidFill>
                <a:latin typeface="Nunito"/>
                <a:ea typeface="Nunito"/>
                <a:cs typeface="Nunito"/>
                <a:sym typeface="Nunito"/>
              </a:rPr>
              <a:t>.</a:t>
            </a:r>
          </a:p>
          <a:p>
            <a:pPr marL="561339" lvl="1" indent="-280669" algn="l">
              <a:lnSpc>
                <a:spcPts val="4159"/>
              </a:lnSpc>
              <a:buFont typeface="Arial"/>
              <a:buChar char="•"/>
            </a:pPr>
            <a:r>
              <a:rPr lang="en-US" sz="2599">
                <a:solidFill>
                  <a:srgbClr val="704430"/>
                </a:solidFill>
                <a:latin typeface="Nunito"/>
                <a:ea typeface="Nunito"/>
                <a:cs typeface="Nunito"/>
                <a:sym typeface="Nunito"/>
              </a:rPr>
              <a:t>The concept of smart classes and e-books are only possible because of computers.</a:t>
            </a:r>
          </a:p>
          <a:p>
            <a:pPr marL="561339" lvl="1" indent="-280669" algn="l">
              <a:lnSpc>
                <a:spcPts val="4159"/>
              </a:lnSpc>
              <a:buFont typeface="Arial"/>
              <a:buChar char="•"/>
            </a:pPr>
            <a:r>
              <a:rPr lang="en-US" sz="2599">
                <a:solidFill>
                  <a:srgbClr val="704430"/>
                </a:solidFill>
                <a:latin typeface="Nunito"/>
                <a:ea typeface="Nunito"/>
                <a:cs typeface="Nunito"/>
                <a:sym typeface="Nunito"/>
              </a:rPr>
              <a:t>Instructors and Teachers and aided by computers which allow them to </a:t>
            </a:r>
            <a:r>
              <a:rPr lang="en-US" sz="2599" b="1">
                <a:solidFill>
                  <a:srgbClr val="704430"/>
                </a:solidFill>
                <a:latin typeface="Nunito Bold"/>
                <a:ea typeface="Nunito Bold"/>
                <a:cs typeface="Nunito Bold"/>
                <a:sym typeface="Nunito Bold"/>
              </a:rPr>
              <a:t>efficiently complete tasks</a:t>
            </a:r>
            <a:r>
              <a:rPr lang="en-US" sz="2599">
                <a:solidFill>
                  <a:srgbClr val="704430"/>
                </a:solidFill>
                <a:latin typeface="Nunito"/>
                <a:ea typeface="Nunito"/>
                <a:cs typeface="Nunito"/>
                <a:sym typeface="Nunito"/>
              </a:rPr>
              <a:t>.</a:t>
            </a:r>
          </a:p>
        </p:txBody>
      </p:sp>
      <p:sp>
        <p:nvSpPr>
          <p:cNvPr id="28" name="TextBox 28"/>
          <p:cNvSpPr txBox="1"/>
          <p:nvPr/>
        </p:nvSpPr>
        <p:spPr>
          <a:xfrm>
            <a:off x="6602321" y="2949800"/>
            <a:ext cx="5463311" cy="669925"/>
          </a:xfrm>
          <a:prstGeom prst="rect">
            <a:avLst/>
          </a:prstGeom>
        </p:spPr>
        <p:txBody>
          <a:bodyPr lIns="0" tIns="0" rIns="0" bIns="0" rtlCol="0" anchor="t">
            <a:spAutoFit/>
          </a:bodyPr>
          <a:lstStyle/>
          <a:p>
            <a:pPr algn="ctr">
              <a:lnSpc>
                <a:spcPts val="4999"/>
              </a:lnSpc>
            </a:pPr>
            <a:r>
              <a:rPr lang="en-US" sz="4999" spc="-149">
                <a:solidFill>
                  <a:srgbClr val="704430"/>
                </a:solidFill>
                <a:latin typeface="Marykate"/>
                <a:ea typeface="Marykate"/>
                <a:cs typeface="Marykate"/>
                <a:sym typeface="Marykate"/>
              </a:rPr>
              <a:t>Education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575023" y="1028700"/>
            <a:ext cx="15233205" cy="10331691"/>
            <a:chOff x="0" y="0"/>
            <a:chExt cx="4030824" cy="2733845"/>
          </a:xfrm>
        </p:grpSpPr>
        <p:sp>
          <p:nvSpPr>
            <p:cNvPr id="4" name="Freeform 4"/>
            <p:cNvSpPr/>
            <p:nvPr/>
          </p:nvSpPr>
          <p:spPr>
            <a:xfrm>
              <a:off x="92710" y="106680"/>
              <a:ext cx="3926683" cy="2614465"/>
            </a:xfrm>
            <a:custGeom>
              <a:avLst/>
              <a:gdLst/>
              <a:ahLst/>
              <a:cxnLst/>
              <a:rect l="l" t="t" r="r" b="b"/>
              <a:pathLst>
                <a:path w="3926683" h="2614465">
                  <a:moveTo>
                    <a:pt x="3900013" y="2425235"/>
                  </a:moveTo>
                  <a:cubicBezTo>
                    <a:pt x="3900013" y="2512865"/>
                    <a:pt x="3823813" y="2583985"/>
                    <a:pt x="3742533" y="2583985"/>
                  </a:cubicBezTo>
                  <a:lnTo>
                    <a:pt x="66040" y="2583985"/>
                  </a:lnTo>
                  <a:cubicBezTo>
                    <a:pt x="43180" y="2583985"/>
                    <a:pt x="20320" y="2578905"/>
                    <a:pt x="0" y="2570015"/>
                  </a:cubicBezTo>
                  <a:cubicBezTo>
                    <a:pt x="26670" y="2597955"/>
                    <a:pt x="63500" y="2614465"/>
                    <a:pt x="119154" y="2614465"/>
                  </a:cubicBezTo>
                  <a:lnTo>
                    <a:pt x="3780633" y="2614465"/>
                  </a:lnTo>
                  <a:cubicBezTo>
                    <a:pt x="3860644" y="2614465"/>
                    <a:pt x="3926683" y="2548425"/>
                    <a:pt x="3926683" y="2468415"/>
                  </a:cubicBezTo>
                  <a:lnTo>
                    <a:pt x="3926683" y="95250"/>
                  </a:lnTo>
                  <a:cubicBezTo>
                    <a:pt x="3926683" y="58420"/>
                    <a:pt x="3912713" y="25400"/>
                    <a:pt x="3891124" y="0"/>
                  </a:cubicBezTo>
                  <a:cubicBezTo>
                    <a:pt x="3897474" y="16510"/>
                    <a:pt x="3900013" y="34290"/>
                    <a:pt x="3900013" y="52070"/>
                  </a:cubicBezTo>
                  <a:lnTo>
                    <a:pt x="3900013" y="2425235"/>
                  </a:lnTo>
                  <a:close/>
                </a:path>
              </a:pathLst>
            </a:custGeom>
            <a:solidFill>
              <a:srgbClr val="704430"/>
            </a:solidFill>
          </p:spPr>
          <p:txBody>
            <a:bodyPr/>
            <a:lstStyle/>
            <a:p>
              <a:endParaRPr lang="en-US"/>
            </a:p>
          </p:txBody>
        </p:sp>
        <p:sp>
          <p:nvSpPr>
            <p:cNvPr id="5" name="Freeform 5"/>
            <p:cNvSpPr/>
            <p:nvPr/>
          </p:nvSpPr>
          <p:spPr>
            <a:xfrm>
              <a:off x="12700" y="12700"/>
              <a:ext cx="3966054" cy="2665265"/>
            </a:xfrm>
            <a:custGeom>
              <a:avLst/>
              <a:gdLst/>
              <a:ahLst/>
              <a:cxnLst/>
              <a:rect l="l" t="t" r="r" b="b"/>
              <a:pathLst>
                <a:path w="3966054" h="2665265">
                  <a:moveTo>
                    <a:pt x="146050" y="2665265"/>
                  </a:moveTo>
                  <a:lnTo>
                    <a:pt x="3820004" y="2665265"/>
                  </a:lnTo>
                  <a:cubicBezTo>
                    <a:pt x="3900013" y="2665265"/>
                    <a:pt x="3966054" y="2599225"/>
                    <a:pt x="3966054" y="2519215"/>
                  </a:cubicBezTo>
                  <a:lnTo>
                    <a:pt x="3966054" y="146050"/>
                  </a:lnTo>
                  <a:cubicBezTo>
                    <a:pt x="3966054" y="66040"/>
                    <a:pt x="3900013" y="0"/>
                    <a:pt x="3820004" y="0"/>
                  </a:cubicBezTo>
                  <a:lnTo>
                    <a:pt x="146050" y="0"/>
                  </a:lnTo>
                  <a:cubicBezTo>
                    <a:pt x="66040" y="0"/>
                    <a:pt x="0" y="66040"/>
                    <a:pt x="0" y="146050"/>
                  </a:cubicBezTo>
                  <a:lnTo>
                    <a:pt x="0" y="2519215"/>
                  </a:lnTo>
                  <a:cubicBezTo>
                    <a:pt x="0" y="2600495"/>
                    <a:pt x="66040" y="2665265"/>
                    <a:pt x="146050" y="2665265"/>
                  </a:cubicBezTo>
                  <a:close/>
                </a:path>
              </a:pathLst>
            </a:custGeom>
            <a:solidFill>
              <a:srgbClr val="B9DDBF"/>
            </a:solidFill>
          </p:spPr>
          <p:txBody>
            <a:bodyPr/>
            <a:lstStyle/>
            <a:p>
              <a:endParaRPr lang="en-US"/>
            </a:p>
          </p:txBody>
        </p:sp>
        <p:sp>
          <p:nvSpPr>
            <p:cNvPr id="6" name="Freeform 6"/>
            <p:cNvSpPr/>
            <p:nvPr/>
          </p:nvSpPr>
          <p:spPr>
            <a:xfrm>
              <a:off x="0" y="0"/>
              <a:ext cx="4030824" cy="2733845"/>
            </a:xfrm>
            <a:custGeom>
              <a:avLst/>
              <a:gdLst/>
              <a:ahLst/>
              <a:cxnLst/>
              <a:rect l="l" t="t" r="r" b="b"/>
              <a:pathLst>
                <a:path w="4030824" h="2733845">
                  <a:moveTo>
                    <a:pt x="3967324" y="74930"/>
                  </a:moveTo>
                  <a:cubicBezTo>
                    <a:pt x="3939384" y="30480"/>
                    <a:pt x="3889854" y="0"/>
                    <a:pt x="3832704" y="0"/>
                  </a:cubicBezTo>
                  <a:lnTo>
                    <a:pt x="158750" y="0"/>
                  </a:lnTo>
                  <a:cubicBezTo>
                    <a:pt x="71120" y="0"/>
                    <a:pt x="0" y="71120"/>
                    <a:pt x="0" y="158750"/>
                  </a:cubicBezTo>
                  <a:lnTo>
                    <a:pt x="0" y="2531915"/>
                  </a:lnTo>
                  <a:cubicBezTo>
                    <a:pt x="0" y="2583985"/>
                    <a:pt x="25400" y="2629705"/>
                    <a:pt x="63500" y="2658915"/>
                  </a:cubicBezTo>
                  <a:cubicBezTo>
                    <a:pt x="91440" y="2703365"/>
                    <a:pt x="140970" y="2733845"/>
                    <a:pt x="215477" y="2733845"/>
                  </a:cubicBezTo>
                  <a:lnTo>
                    <a:pt x="3872074" y="2733845"/>
                  </a:lnTo>
                  <a:cubicBezTo>
                    <a:pt x="3959704" y="2733845"/>
                    <a:pt x="4030824" y="2662725"/>
                    <a:pt x="4030824" y="2575095"/>
                  </a:cubicBezTo>
                  <a:lnTo>
                    <a:pt x="4030824" y="201930"/>
                  </a:lnTo>
                  <a:cubicBezTo>
                    <a:pt x="4030823" y="149860"/>
                    <a:pt x="4005423" y="104140"/>
                    <a:pt x="3967324" y="74930"/>
                  </a:cubicBezTo>
                  <a:close/>
                  <a:moveTo>
                    <a:pt x="12700" y="2531915"/>
                  </a:moveTo>
                  <a:lnTo>
                    <a:pt x="12700" y="158750"/>
                  </a:lnTo>
                  <a:cubicBezTo>
                    <a:pt x="12700" y="78740"/>
                    <a:pt x="78740" y="12700"/>
                    <a:pt x="158750" y="12700"/>
                  </a:cubicBezTo>
                  <a:lnTo>
                    <a:pt x="3832704" y="12700"/>
                  </a:lnTo>
                  <a:cubicBezTo>
                    <a:pt x="3912713" y="12700"/>
                    <a:pt x="3978754" y="78740"/>
                    <a:pt x="3978754" y="158750"/>
                  </a:cubicBezTo>
                  <a:lnTo>
                    <a:pt x="3978754" y="2531915"/>
                  </a:lnTo>
                  <a:cubicBezTo>
                    <a:pt x="3978754" y="2611925"/>
                    <a:pt x="3912713" y="2677965"/>
                    <a:pt x="3832704" y="2677965"/>
                  </a:cubicBezTo>
                  <a:lnTo>
                    <a:pt x="158750" y="2677965"/>
                  </a:lnTo>
                  <a:cubicBezTo>
                    <a:pt x="78740" y="2677965"/>
                    <a:pt x="12700" y="2613195"/>
                    <a:pt x="12700" y="2531915"/>
                  </a:cubicBezTo>
                  <a:close/>
                  <a:moveTo>
                    <a:pt x="4019393" y="2575095"/>
                  </a:moveTo>
                  <a:cubicBezTo>
                    <a:pt x="4019393" y="2655105"/>
                    <a:pt x="3952084" y="2721145"/>
                    <a:pt x="3872074" y="2721145"/>
                  </a:cubicBezTo>
                  <a:lnTo>
                    <a:pt x="215477" y="2721145"/>
                  </a:lnTo>
                  <a:cubicBezTo>
                    <a:pt x="157480" y="2721145"/>
                    <a:pt x="120650" y="2704635"/>
                    <a:pt x="93980" y="2676695"/>
                  </a:cubicBezTo>
                  <a:cubicBezTo>
                    <a:pt x="114300" y="2685585"/>
                    <a:pt x="135890" y="2690665"/>
                    <a:pt x="160020" y="2690665"/>
                  </a:cubicBezTo>
                  <a:lnTo>
                    <a:pt x="3833974" y="2690665"/>
                  </a:lnTo>
                  <a:cubicBezTo>
                    <a:pt x="3921604" y="2690665"/>
                    <a:pt x="3992724" y="2619545"/>
                    <a:pt x="3992724" y="2531915"/>
                  </a:cubicBezTo>
                  <a:lnTo>
                    <a:pt x="3992724" y="158750"/>
                  </a:lnTo>
                  <a:cubicBezTo>
                    <a:pt x="3992724" y="140970"/>
                    <a:pt x="3988913" y="123190"/>
                    <a:pt x="3983834" y="106680"/>
                  </a:cubicBezTo>
                  <a:cubicBezTo>
                    <a:pt x="4005424" y="132080"/>
                    <a:pt x="4019393" y="165100"/>
                    <a:pt x="4019393" y="201930"/>
                  </a:cubicBezTo>
                  <a:lnTo>
                    <a:pt x="4019393" y="2575095"/>
                  </a:lnTo>
                  <a:close/>
                </a:path>
              </a:pathLst>
            </a:custGeom>
            <a:solidFill>
              <a:srgbClr val="704430"/>
            </a:solidFill>
          </p:spPr>
          <p:txBody>
            <a:bodyPr/>
            <a:lstStyle/>
            <a:p>
              <a:endParaRPr lang="en-US"/>
            </a:p>
          </p:txBody>
        </p:sp>
      </p:grpSp>
      <p:sp>
        <p:nvSpPr>
          <p:cNvPr id="7" name="AutoShape 7"/>
          <p:cNvSpPr/>
          <p:nvPr/>
        </p:nvSpPr>
        <p:spPr>
          <a:xfrm>
            <a:off x="15346468" y="1529141"/>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8" name="AutoShape 8"/>
          <p:cNvSpPr/>
          <p:nvPr/>
        </p:nvSpPr>
        <p:spPr>
          <a:xfrm>
            <a:off x="15346468" y="172089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9" name="AutoShape 9"/>
          <p:cNvSpPr/>
          <p:nvPr/>
        </p:nvSpPr>
        <p:spPr>
          <a:xfrm>
            <a:off x="15346468" y="191264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0" name="Freeform 10"/>
          <p:cNvSpPr/>
          <p:nvPr/>
        </p:nvSpPr>
        <p:spPr>
          <a:xfrm>
            <a:off x="13907935" y="1365692"/>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a:off x="2446919" y="1551158"/>
            <a:ext cx="431124" cy="43112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grpSp>
        <p:nvGrpSpPr>
          <p:cNvPr id="13" name="Group 13"/>
          <p:cNvGrpSpPr/>
          <p:nvPr/>
        </p:nvGrpSpPr>
        <p:grpSpPr>
          <a:xfrm>
            <a:off x="3169513" y="1551158"/>
            <a:ext cx="431124" cy="431124"/>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grpSp>
        <p:nvGrpSpPr>
          <p:cNvPr id="15" name="Group 15"/>
          <p:cNvGrpSpPr/>
          <p:nvPr/>
        </p:nvGrpSpPr>
        <p:grpSpPr>
          <a:xfrm>
            <a:off x="3892107" y="1551158"/>
            <a:ext cx="431124" cy="431124"/>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sp>
        <p:nvSpPr>
          <p:cNvPr id="17" name="AutoShape 17"/>
          <p:cNvSpPr/>
          <p:nvPr/>
        </p:nvSpPr>
        <p:spPr>
          <a:xfrm>
            <a:off x="1594073" y="2454797"/>
            <a:ext cx="15003344" cy="0"/>
          </a:xfrm>
          <a:prstGeom prst="line">
            <a:avLst/>
          </a:prstGeom>
          <a:ln w="47625" cap="flat">
            <a:solidFill>
              <a:srgbClr val="704430"/>
            </a:solidFill>
            <a:prstDash val="solid"/>
            <a:headEnd type="none" w="sm" len="sm"/>
            <a:tailEnd type="none" w="sm" len="sm"/>
          </a:ln>
        </p:spPr>
        <p:txBody>
          <a:bodyPr/>
          <a:lstStyle/>
          <a:p>
            <a:endParaRPr lang="en-US"/>
          </a:p>
        </p:txBody>
      </p:sp>
      <p:grpSp>
        <p:nvGrpSpPr>
          <p:cNvPr id="18" name="Group 18"/>
          <p:cNvGrpSpPr/>
          <p:nvPr/>
        </p:nvGrpSpPr>
        <p:grpSpPr>
          <a:xfrm>
            <a:off x="2027378" y="2853414"/>
            <a:ext cx="13998353" cy="846508"/>
            <a:chOff x="0" y="0"/>
            <a:chExt cx="31649216" cy="1913890"/>
          </a:xfrm>
        </p:grpSpPr>
        <p:sp>
          <p:nvSpPr>
            <p:cNvPr id="19" name="Freeform 19"/>
            <p:cNvSpPr/>
            <p:nvPr/>
          </p:nvSpPr>
          <p:spPr>
            <a:xfrm>
              <a:off x="0" y="0"/>
              <a:ext cx="31649215" cy="1913890"/>
            </a:xfrm>
            <a:custGeom>
              <a:avLst/>
              <a:gdLst/>
              <a:ahLst/>
              <a:cxnLst/>
              <a:rect l="l" t="t" r="r" b="b"/>
              <a:pathLst>
                <a:path w="31649215" h="1913890">
                  <a:moveTo>
                    <a:pt x="31649215" y="956945"/>
                  </a:moveTo>
                  <a:cubicBezTo>
                    <a:pt x="31649215" y="1485392"/>
                    <a:pt x="31220845" y="1913890"/>
                    <a:pt x="30692269" y="1913890"/>
                  </a:cubicBezTo>
                  <a:lnTo>
                    <a:pt x="956945" y="1913890"/>
                  </a:lnTo>
                  <a:cubicBezTo>
                    <a:pt x="428371" y="1913890"/>
                    <a:pt x="0" y="1485392"/>
                    <a:pt x="0" y="956945"/>
                  </a:cubicBezTo>
                  <a:cubicBezTo>
                    <a:pt x="0" y="428371"/>
                    <a:pt x="428371" y="0"/>
                    <a:pt x="956945" y="0"/>
                  </a:cubicBezTo>
                  <a:lnTo>
                    <a:pt x="30692269" y="0"/>
                  </a:lnTo>
                  <a:cubicBezTo>
                    <a:pt x="31220718" y="0"/>
                    <a:pt x="31649215" y="428371"/>
                    <a:pt x="31649215" y="956945"/>
                  </a:cubicBezTo>
                  <a:close/>
                </a:path>
              </a:pathLst>
            </a:custGeom>
            <a:solidFill>
              <a:srgbClr val="FFF3ED"/>
            </a:solidFill>
          </p:spPr>
          <p:txBody>
            <a:bodyPr/>
            <a:lstStyle/>
            <a:p>
              <a:endParaRPr lang="en-US"/>
            </a:p>
          </p:txBody>
        </p:sp>
      </p:grpSp>
      <p:sp>
        <p:nvSpPr>
          <p:cNvPr id="20" name="Freeform 20"/>
          <p:cNvSpPr/>
          <p:nvPr/>
        </p:nvSpPr>
        <p:spPr>
          <a:xfrm>
            <a:off x="15346468" y="3047302"/>
            <a:ext cx="343466" cy="389197"/>
          </a:xfrm>
          <a:custGeom>
            <a:avLst/>
            <a:gdLst/>
            <a:ahLst/>
            <a:cxnLst/>
            <a:rect l="l" t="t" r="r" b="b"/>
            <a:pathLst>
              <a:path w="343466" h="389197">
                <a:moveTo>
                  <a:pt x="0" y="0"/>
                </a:moveTo>
                <a:lnTo>
                  <a:pt x="343466" y="0"/>
                </a:lnTo>
                <a:lnTo>
                  <a:pt x="343466" y="389197"/>
                </a:lnTo>
                <a:lnTo>
                  <a:pt x="0" y="3891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Freeform 21"/>
          <p:cNvSpPr/>
          <p:nvPr/>
        </p:nvSpPr>
        <p:spPr>
          <a:xfrm>
            <a:off x="2376112" y="3037535"/>
            <a:ext cx="425760" cy="408730"/>
          </a:xfrm>
          <a:custGeom>
            <a:avLst/>
            <a:gdLst/>
            <a:ahLst/>
            <a:cxnLst/>
            <a:rect l="l" t="t" r="r" b="b"/>
            <a:pathLst>
              <a:path w="425760" h="408730">
                <a:moveTo>
                  <a:pt x="0" y="0"/>
                </a:moveTo>
                <a:lnTo>
                  <a:pt x="425760" y="0"/>
                </a:lnTo>
                <a:lnTo>
                  <a:pt x="425760" y="408730"/>
                </a:lnTo>
                <a:lnTo>
                  <a:pt x="0" y="4087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Freeform 22"/>
          <p:cNvSpPr/>
          <p:nvPr/>
        </p:nvSpPr>
        <p:spPr>
          <a:xfrm>
            <a:off x="3009365" y="3037535"/>
            <a:ext cx="312121" cy="408730"/>
          </a:xfrm>
          <a:custGeom>
            <a:avLst/>
            <a:gdLst/>
            <a:ahLst/>
            <a:cxnLst/>
            <a:rect l="l" t="t" r="r" b="b"/>
            <a:pathLst>
              <a:path w="312121" h="408730">
                <a:moveTo>
                  <a:pt x="0" y="0"/>
                </a:moveTo>
                <a:lnTo>
                  <a:pt x="312120" y="0"/>
                </a:lnTo>
                <a:lnTo>
                  <a:pt x="312120" y="408730"/>
                </a:lnTo>
                <a:lnTo>
                  <a:pt x="0" y="4087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3" name="Group 23"/>
          <p:cNvGrpSpPr/>
          <p:nvPr/>
        </p:nvGrpSpPr>
        <p:grpSpPr>
          <a:xfrm>
            <a:off x="11401065" y="4052346"/>
            <a:ext cx="4395954" cy="5421636"/>
            <a:chOff x="0" y="0"/>
            <a:chExt cx="5861272" cy="7228848"/>
          </a:xfrm>
        </p:grpSpPr>
        <p:grpSp>
          <p:nvGrpSpPr>
            <p:cNvPr id="24" name="Group 24"/>
            <p:cNvGrpSpPr>
              <a:grpSpLocks noChangeAspect="1"/>
            </p:cNvGrpSpPr>
            <p:nvPr/>
          </p:nvGrpSpPr>
          <p:grpSpPr>
            <a:xfrm>
              <a:off x="0" y="0"/>
              <a:ext cx="5861272" cy="3296924"/>
              <a:chOff x="0" y="0"/>
              <a:chExt cx="11289030" cy="6350000"/>
            </a:xfrm>
          </p:grpSpPr>
          <p:sp>
            <p:nvSpPr>
              <p:cNvPr id="25" name="Freeform 2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1"/>
                <a:stretch>
                  <a:fillRect t="-7450" b="-7450"/>
                </a:stretch>
              </a:blipFill>
            </p:spPr>
            <p:txBody>
              <a:bodyPr/>
              <a:lstStyle/>
              <a:p>
                <a:endParaRPr lang="en-US"/>
              </a:p>
            </p:txBody>
          </p:sp>
        </p:grpSp>
        <p:grpSp>
          <p:nvGrpSpPr>
            <p:cNvPr id="26" name="Group 26"/>
            <p:cNvGrpSpPr>
              <a:grpSpLocks noChangeAspect="1"/>
            </p:cNvGrpSpPr>
            <p:nvPr/>
          </p:nvGrpSpPr>
          <p:grpSpPr>
            <a:xfrm>
              <a:off x="0" y="3931924"/>
              <a:ext cx="5861272" cy="3296924"/>
              <a:chOff x="0" y="0"/>
              <a:chExt cx="11289030" cy="6350000"/>
            </a:xfrm>
          </p:grpSpPr>
          <p:sp>
            <p:nvSpPr>
              <p:cNvPr id="27" name="Freeform 2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2"/>
                <a:stretch>
                  <a:fillRect b="-36680"/>
                </a:stretch>
              </a:blipFill>
            </p:spPr>
            <p:txBody>
              <a:bodyPr/>
              <a:lstStyle/>
              <a:p>
                <a:endParaRPr lang="en-US"/>
              </a:p>
            </p:txBody>
          </p:sp>
        </p:grpSp>
      </p:grpSp>
      <p:sp>
        <p:nvSpPr>
          <p:cNvPr id="28" name="TextBox 28"/>
          <p:cNvSpPr txBox="1"/>
          <p:nvPr/>
        </p:nvSpPr>
        <p:spPr>
          <a:xfrm>
            <a:off x="2139003" y="3695159"/>
            <a:ext cx="8926636" cy="6249670"/>
          </a:xfrm>
          <a:prstGeom prst="rect">
            <a:avLst/>
          </a:prstGeom>
        </p:spPr>
        <p:txBody>
          <a:bodyPr lIns="0" tIns="0" rIns="0" bIns="0" rtlCol="0" anchor="t">
            <a:spAutoFit/>
          </a:bodyPr>
          <a:lstStyle/>
          <a:p>
            <a:pPr algn="l">
              <a:lnSpc>
                <a:spcPts val="4159"/>
              </a:lnSpc>
            </a:pPr>
            <a:r>
              <a:rPr lang="en-US" sz="2599" b="1">
                <a:solidFill>
                  <a:srgbClr val="704430"/>
                </a:solidFill>
                <a:latin typeface="Nunito Bold"/>
                <a:ea typeface="Nunito Bold"/>
                <a:cs typeface="Nunito Bold"/>
                <a:sym typeface="Nunito Bold"/>
              </a:rPr>
              <a:t>Computers</a:t>
            </a:r>
            <a:r>
              <a:rPr lang="en-US" sz="2599">
                <a:solidFill>
                  <a:srgbClr val="704430"/>
                </a:solidFill>
                <a:latin typeface="Nunito"/>
                <a:ea typeface="Nunito"/>
                <a:cs typeface="Nunito"/>
                <a:sym typeface="Nunito"/>
              </a:rPr>
              <a:t> contribute greatly in the </a:t>
            </a:r>
            <a:r>
              <a:rPr lang="en-US" sz="2599" b="1">
                <a:solidFill>
                  <a:srgbClr val="704430"/>
                </a:solidFill>
                <a:latin typeface="Nunito Bold"/>
                <a:ea typeface="Nunito Bold"/>
                <a:cs typeface="Nunito Bold"/>
                <a:sym typeface="Nunito Bold"/>
              </a:rPr>
              <a:t>field of medicine and healthcare</a:t>
            </a:r>
            <a:r>
              <a:rPr lang="en-US" sz="2599">
                <a:solidFill>
                  <a:srgbClr val="704430"/>
                </a:solidFill>
                <a:latin typeface="Nunito"/>
                <a:ea typeface="Nunito"/>
                <a:cs typeface="Nunito"/>
                <a:sym typeface="Nunito"/>
              </a:rPr>
              <a:t> in hospitals and medical facilities by:</a:t>
            </a:r>
          </a:p>
          <a:p>
            <a:pPr marL="561339" lvl="1" indent="-280669" algn="l">
              <a:lnSpc>
                <a:spcPts val="4159"/>
              </a:lnSpc>
              <a:buFont typeface="Arial"/>
              <a:buChar char="•"/>
            </a:pPr>
            <a:r>
              <a:rPr lang="en-US" sz="2599" u="sng">
                <a:solidFill>
                  <a:srgbClr val="704430"/>
                </a:solidFill>
                <a:latin typeface="Nunito"/>
                <a:ea typeface="Nunito"/>
                <a:cs typeface="Nunito"/>
                <a:sym typeface="Nunito"/>
              </a:rPr>
              <a:t>Allowing patients to efficiently book appointments</a:t>
            </a:r>
            <a:r>
              <a:rPr lang="en-US" sz="2599" u="none">
                <a:solidFill>
                  <a:srgbClr val="704430"/>
                </a:solidFill>
                <a:latin typeface="Nunito"/>
                <a:ea typeface="Nunito"/>
                <a:cs typeface="Nunito"/>
                <a:sym typeface="Nunito"/>
              </a:rPr>
              <a:t> and </a:t>
            </a:r>
            <a:r>
              <a:rPr lang="en-US" sz="2599" u="sng">
                <a:solidFill>
                  <a:srgbClr val="704430"/>
                </a:solidFill>
                <a:latin typeface="Nunito"/>
                <a:ea typeface="Nunito"/>
                <a:cs typeface="Nunito"/>
                <a:sym typeface="Nunito"/>
              </a:rPr>
              <a:t>allow the employees to make files for patients with ease</a:t>
            </a:r>
            <a:r>
              <a:rPr lang="en-US" sz="2599">
                <a:solidFill>
                  <a:srgbClr val="704430"/>
                </a:solidFill>
                <a:latin typeface="Nunito"/>
                <a:ea typeface="Nunito"/>
                <a:cs typeface="Nunito"/>
                <a:sym typeface="Nunito"/>
              </a:rPr>
              <a:t>.</a:t>
            </a:r>
          </a:p>
          <a:p>
            <a:pPr marL="561339" lvl="1" indent="-280669" algn="l">
              <a:lnSpc>
                <a:spcPts val="4159"/>
              </a:lnSpc>
              <a:buFont typeface="Arial"/>
              <a:buChar char="•"/>
            </a:pPr>
            <a:r>
              <a:rPr lang="en-US" sz="2599">
                <a:solidFill>
                  <a:srgbClr val="704430"/>
                </a:solidFill>
                <a:latin typeface="Nunito"/>
                <a:ea typeface="Nunito"/>
                <a:cs typeface="Nunito"/>
                <a:sym typeface="Nunito"/>
              </a:rPr>
              <a:t>The preservation of patient information allows medical practitioners to </a:t>
            </a:r>
            <a:r>
              <a:rPr lang="en-US" sz="2599" u="sng">
                <a:solidFill>
                  <a:srgbClr val="704430"/>
                </a:solidFill>
                <a:latin typeface="Nunito"/>
                <a:ea typeface="Nunito"/>
                <a:cs typeface="Nunito"/>
                <a:sym typeface="Nunito"/>
              </a:rPr>
              <a:t>easily access patient’s file</a:t>
            </a:r>
            <a:r>
              <a:rPr lang="en-US" sz="2599">
                <a:solidFill>
                  <a:srgbClr val="704430"/>
                </a:solidFill>
                <a:latin typeface="Nunito"/>
                <a:ea typeface="Nunito"/>
                <a:cs typeface="Nunito"/>
                <a:sym typeface="Nunito"/>
              </a:rPr>
              <a:t> allowing them to efficiently track patient records and health development.</a:t>
            </a:r>
          </a:p>
          <a:p>
            <a:pPr marL="561339" lvl="1" indent="-280669" algn="l">
              <a:lnSpc>
                <a:spcPts val="4159"/>
              </a:lnSpc>
              <a:buFont typeface="Arial"/>
              <a:buChar char="•"/>
            </a:pPr>
            <a:r>
              <a:rPr lang="en-US" sz="2599">
                <a:solidFill>
                  <a:srgbClr val="704430"/>
                </a:solidFill>
                <a:latin typeface="Nunito"/>
                <a:ea typeface="Nunito"/>
                <a:cs typeface="Nunito"/>
                <a:sym typeface="Nunito"/>
              </a:rPr>
              <a:t>Allowing medical practitioners to efficiently complete tasks through advanced Diagnostic and Treatment Tools. Tools likes the MRI and CT scanners </a:t>
            </a:r>
            <a:r>
              <a:rPr lang="en-US" sz="2599" u="sng">
                <a:solidFill>
                  <a:srgbClr val="704430"/>
                </a:solidFill>
                <a:latin typeface="Nunito"/>
                <a:ea typeface="Nunito"/>
                <a:cs typeface="Nunito"/>
                <a:sym typeface="Nunito"/>
              </a:rPr>
              <a:t>improve the accuracy and speed of diagnosis</a:t>
            </a:r>
            <a:r>
              <a:rPr lang="en-US" sz="2599">
                <a:solidFill>
                  <a:srgbClr val="704430"/>
                </a:solidFill>
                <a:latin typeface="Nunito"/>
                <a:ea typeface="Nunito"/>
                <a:cs typeface="Nunito"/>
                <a:sym typeface="Nunito"/>
              </a:rPr>
              <a:t>.</a:t>
            </a:r>
          </a:p>
        </p:txBody>
      </p:sp>
      <p:sp>
        <p:nvSpPr>
          <p:cNvPr id="29" name="TextBox 29"/>
          <p:cNvSpPr txBox="1"/>
          <p:nvPr/>
        </p:nvSpPr>
        <p:spPr>
          <a:xfrm>
            <a:off x="6602321" y="2949800"/>
            <a:ext cx="5463311" cy="669925"/>
          </a:xfrm>
          <a:prstGeom prst="rect">
            <a:avLst/>
          </a:prstGeom>
        </p:spPr>
        <p:txBody>
          <a:bodyPr lIns="0" tIns="0" rIns="0" bIns="0" rtlCol="0" anchor="t">
            <a:spAutoFit/>
          </a:bodyPr>
          <a:lstStyle/>
          <a:p>
            <a:pPr algn="ctr">
              <a:lnSpc>
                <a:spcPts val="4999"/>
              </a:lnSpc>
            </a:pPr>
            <a:r>
              <a:rPr lang="en-US" sz="4999" spc="-149">
                <a:solidFill>
                  <a:srgbClr val="704430"/>
                </a:solidFill>
                <a:latin typeface="Marykate"/>
                <a:ea typeface="Marykate"/>
                <a:cs typeface="Marykate"/>
                <a:sym typeface="Marykate"/>
              </a:rPr>
              <a:t>Healthcare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575023" y="1028700"/>
            <a:ext cx="15233205" cy="10331691"/>
            <a:chOff x="0" y="0"/>
            <a:chExt cx="4030824" cy="2733845"/>
          </a:xfrm>
        </p:grpSpPr>
        <p:sp>
          <p:nvSpPr>
            <p:cNvPr id="4" name="Freeform 4"/>
            <p:cNvSpPr/>
            <p:nvPr/>
          </p:nvSpPr>
          <p:spPr>
            <a:xfrm>
              <a:off x="92710" y="106680"/>
              <a:ext cx="3926683" cy="2614465"/>
            </a:xfrm>
            <a:custGeom>
              <a:avLst/>
              <a:gdLst/>
              <a:ahLst/>
              <a:cxnLst/>
              <a:rect l="l" t="t" r="r" b="b"/>
              <a:pathLst>
                <a:path w="3926683" h="2614465">
                  <a:moveTo>
                    <a:pt x="3900013" y="2425235"/>
                  </a:moveTo>
                  <a:cubicBezTo>
                    <a:pt x="3900013" y="2512865"/>
                    <a:pt x="3823813" y="2583985"/>
                    <a:pt x="3742533" y="2583985"/>
                  </a:cubicBezTo>
                  <a:lnTo>
                    <a:pt x="66040" y="2583985"/>
                  </a:lnTo>
                  <a:cubicBezTo>
                    <a:pt x="43180" y="2583985"/>
                    <a:pt x="20320" y="2578905"/>
                    <a:pt x="0" y="2570015"/>
                  </a:cubicBezTo>
                  <a:cubicBezTo>
                    <a:pt x="26670" y="2597955"/>
                    <a:pt x="63500" y="2614465"/>
                    <a:pt x="119154" y="2614465"/>
                  </a:cubicBezTo>
                  <a:lnTo>
                    <a:pt x="3780633" y="2614465"/>
                  </a:lnTo>
                  <a:cubicBezTo>
                    <a:pt x="3860644" y="2614465"/>
                    <a:pt x="3926683" y="2548425"/>
                    <a:pt x="3926683" y="2468415"/>
                  </a:cubicBezTo>
                  <a:lnTo>
                    <a:pt x="3926683" y="95250"/>
                  </a:lnTo>
                  <a:cubicBezTo>
                    <a:pt x="3926683" y="58420"/>
                    <a:pt x="3912713" y="25400"/>
                    <a:pt x="3891124" y="0"/>
                  </a:cubicBezTo>
                  <a:cubicBezTo>
                    <a:pt x="3897474" y="16510"/>
                    <a:pt x="3900013" y="34290"/>
                    <a:pt x="3900013" y="52070"/>
                  </a:cubicBezTo>
                  <a:lnTo>
                    <a:pt x="3900013" y="2425235"/>
                  </a:lnTo>
                  <a:close/>
                </a:path>
              </a:pathLst>
            </a:custGeom>
            <a:solidFill>
              <a:srgbClr val="704430"/>
            </a:solidFill>
          </p:spPr>
          <p:txBody>
            <a:bodyPr/>
            <a:lstStyle/>
            <a:p>
              <a:endParaRPr lang="en-US"/>
            </a:p>
          </p:txBody>
        </p:sp>
        <p:sp>
          <p:nvSpPr>
            <p:cNvPr id="5" name="Freeform 5"/>
            <p:cNvSpPr/>
            <p:nvPr/>
          </p:nvSpPr>
          <p:spPr>
            <a:xfrm>
              <a:off x="12700" y="12700"/>
              <a:ext cx="3966054" cy="2665265"/>
            </a:xfrm>
            <a:custGeom>
              <a:avLst/>
              <a:gdLst/>
              <a:ahLst/>
              <a:cxnLst/>
              <a:rect l="l" t="t" r="r" b="b"/>
              <a:pathLst>
                <a:path w="3966054" h="2665265">
                  <a:moveTo>
                    <a:pt x="146050" y="2665265"/>
                  </a:moveTo>
                  <a:lnTo>
                    <a:pt x="3820004" y="2665265"/>
                  </a:lnTo>
                  <a:cubicBezTo>
                    <a:pt x="3900013" y="2665265"/>
                    <a:pt x="3966054" y="2599225"/>
                    <a:pt x="3966054" y="2519215"/>
                  </a:cubicBezTo>
                  <a:lnTo>
                    <a:pt x="3966054" y="146050"/>
                  </a:lnTo>
                  <a:cubicBezTo>
                    <a:pt x="3966054" y="66040"/>
                    <a:pt x="3900013" y="0"/>
                    <a:pt x="3820004" y="0"/>
                  </a:cubicBezTo>
                  <a:lnTo>
                    <a:pt x="146050" y="0"/>
                  </a:lnTo>
                  <a:cubicBezTo>
                    <a:pt x="66040" y="0"/>
                    <a:pt x="0" y="66040"/>
                    <a:pt x="0" y="146050"/>
                  </a:cubicBezTo>
                  <a:lnTo>
                    <a:pt x="0" y="2519215"/>
                  </a:lnTo>
                  <a:cubicBezTo>
                    <a:pt x="0" y="2600495"/>
                    <a:pt x="66040" y="2665265"/>
                    <a:pt x="146050" y="2665265"/>
                  </a:cubicBezTo>
                  <a:close/>
                </a:path>
              </a:pathLst>
            </a:custGeom>
            <a:solidFill>
              <a:srgbClr val="B9DDBF"/>
            </a:solidFill>
          </p:spPr>
          <p:txBody>
            <a:bodyPr/>
            <a:lstStyle/>
            <a:p>
              <a:endParaRPr lang="en-US"/>
            </a:p>
          </p:txBody>
        </p:sp>
        <p:sp>
          <p:nvSpPr>
            <p:cNvPr id="6" name="Freeform 6"/>
            <p:cNvSpPr/>
            <p:nvPr/>
          </p:nvSpPr>
          <p:spPr>
            <a:xfrm>
              <a:off x="0" y="0"/>
              <a:ext cx="4030824" cy="2733845"/>
            </a:xfrm>
            <a:custGeom>
              <a:avLst/>
              <a:gdLst/>
              <a:ahLst/>
              <a:cxnLst/>
              <a:rect l="l" t="t" r="r" b="b"/>
              <a:pathLst>
                <a:path w="4030824" h="2733845">
                  <a:moveTo>
                    <a:pt x="3967324" y="74930"/>
                  </a:moveTo>
                  <a:cubicBezTo>
                    <a:pt x="3939384" y="30480"/>
                    <a:pt x="3889854" y="0"/>
                    <a:pt x="3832704" y="0"/>
                  </a:cubicBezTo>
                  <a:lnTo>
                    <a:pt x="158750" y="0"/>
                  </a:lnTo>
                  <a:cubicBezTo>
                    <a:pt x="71120" y="0"/>
                    <a:pt x="0" y="71120"/>
                    <a:pt x="0" y="158750"/>
                  </a:cubicBezTo>
                  <a:lnTo>
                    <a:pt x="0" y="2531915"/>
                  </a:lnTo>
                  <a:cubicBezTo>
                    <a:pt x="0" y="2583985"/>
                    <a:pt x="25400" y="2629705"/>
                    <a:pt x="63500" y="2658915"/>
                  </a:cubicBezTo>
                  <a:cubicBezTo>
                    <a:pt x="91440" y="2703365"/>
                    <a:pt x="140970" y="2733845"/>
                    <a:pt x="215477" y="2733845"/>
                  </a:cubicBezTo>
                  <a:lnTo>
                    <a:pt x="3872074" y="2733845"/>
                  </a:lnTo>
                  <a:cubicBezTo>
                    <a:pt x="3959704" y="2733845"/>
                    <a:pt x="4030824" y="2662725"/>
                    <a:pt x="4030824" y="2575095"/>
                  </a:cubicBezTo>
                  <a:lnTo>
                    <a:pt x="4030824" y="201930"/>
                  </a:lnTo>
                  <a:cubicBezTo>
                    <a:pt x="4030823" y="149860"/>
                    <a:pt x="4005423" y="104140"/>
                    <a:pt x="3967324" y="74930"/>
                  </a:cubicBezTo>
                  <a:close/>
                  <a:moveTo>
                    <a:pt x="12700" y="2531915"/>
                  </a:moveTo>
                  <a:lnTo>
                    <a:pt x="12700" y="158750"/>
                  </a:lnTo>
                  <a:cubicBezTo>
                    <a:pt x="12700" y="78740"/>
                    <a:pt x="78740" y="12700"/>
                    <a:pt x="158750" y="12700"/>
                  </a:cubicBezTo>
                  <a:lnTo>
                    <a:pt x="3832704" y="12700"/>
                  </a:lnTo>
                  <a:cubicBezTo>
                    <a:pt x="3912713" y="12700"/>
                    <a:pt x="3978754" y="78740"/>
                    <a:pt x="3978754" y="158750"/>
                  </a:cubicBezTo>
                  <a:lnTo>
                    <a:pt x="3978754" y="2531915"/>
                  </a:lnTo>
                  <a:cubicBezTo>
                    <a:pt x="3978754" y="2611925"/>
                    <a:pt x="3912713" y="2677965"/>
                    <a:pt x="3832704" y="2677965"/>
                  </a:cubicBezTo>
                  <a:lnTo>
                    <a:pt x="158750" y="2677965"/>
                  </a:lnTo>
                  <a:cubicBezTo>
                    <a:pt x="78740" y="2677965"/>
                    <a:pt x="12700" y="2613195"/>
                    <a:pt x="12700" y="2531915"/>
                  </a:cubicBezTo>
                  <a:close/>
                  <a:moveTo>
                    <a:pt x="4019393" y="2575095"/>
                  </a:moveTo>
                  <a:cubicBezTo>
                    <a:pt x="4019393" y="2655105"/>
                    <a:pt x="3952084" y="2721145"/>
                    <a:pt x="3872074" y="2721145"/>
                  </a:cubicBezTo>
                  <a:lnTo>
                    <a:pt x="215477" y="2721145"/>
                  </a:lnTo>
                  <a:cubicBezTo>
                    <a:pt x="157480" y="2721145"/>
                    <a:pt x="120650" y="2704635"/>
                    <a:pt x="93980" y="2676695"/>
                  </a:cubicBezTo>
                  <a:cubicBezTo>
                    <a:pt x="114300" y="2685585"/>
                    <a:pt x="135890" y="2690665"/>
                    <a:pt x="160020" y="2690665"/>
                  </a:cubicBezTo>
                  <a:lnTo>
                    <a:pt x="3833974" y="2690665"/>
                  </a:lnTo>
                  <a:cubicBezTo>
                    <a:pt x="3921604" y="2690665"/>
                    <a:pt x="3992724" y="2619545"/>
                    <a:pt x="3992724" y="2531915"/>
                  </a:cubicBezTo>
                  <a:lnTo>
                    <a:pt x="3992724" y="158750"/>
                  </a:lnTo>
                  <a:cubicBezTo>
                    <a:pt x="3992724" y="140970"/>
                    <a:pt x="3988913" y="123190"/>
                    <a:pt x="3983834" y="106680"/>
                  </a:cubicBezTo>
                  <a:cubicBezTo>
                    <a:pt x="4005424" y="132080"/>
                    <a:pt x="4019393" y="165100"/>
                    <a:pt x="4019393" y="201930"/>
                  </a:cubicBezTo>
                  <a:lnTo>
                    <a:pt x="4019393" y="2575095"/>
                  </a:lnTo>
                  <a:close/>
                </a:path>
              </a:pathLst>
            </a:custGeom>
            <a:solidFill>
              <a:srgbClr val="704430"/>
            </a:solidFill>
          </p:spPr>
          <p:txBody>
            <a:bodyPr/>
            <a:lstStyle/>
            <a:p>
              <a:endParaRPr lang="en-US"/>
            </a:p>
          </p:txBody>
        </p:sp>
      </p:grpSp>
      <p:grpSp>
        <p:nvGrpSpPr>
          <p:cNvPr id="7" name="Group 7"/>
          <p:cNvGrpSpPr>
            <a:grpSpLocks noChangeAspect="1"/>
          </p:cNvGrpSpPr>
          <p:nvPr/>
        </p:nvGrpSpPr>
        <p:grpSpPr>
          <a:xfrm>
            <a:off x="2206367" y="4052346"/>
            <a:ext cx="4395954" cy="2472693"/>
            <a:chOff x="0" y="0"/>
            <a:chExt cx="11289030" cy="6350000"/>
          </a:xfrm>
        </p:grpSpPr>
        <p:sp>
          <p:nvSpPr>
            <p:cNvPr id="8" name="Freeform 8"/>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b="-18456"/>
              </a:stretch>
            </a:blipFill>
          </p:spPr>
          <p:txBody>
            <a:bodyPr/>
            <a:lstStyle/>
            <a:p>
              <a:endParaRPr lang="en-US"/>
            </a:p>
          </p:txBody>
        </p:sp>
      </p:grpSp>
      <p:sp>
        <p:nvSpPr>
          <p:cNvPr id="9" name="AutoShape 9"/>
          <p:cNvSpPr/>
          <p:nvPr/>
        </p:nvSpPr>
        <p:spPr>
          <a:xfrm>
            <a:off x="15346468" y="1529141"/>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0" name="AutoShape 10"/>
          <p:cNvSpPr/>
          <p:nvPr/>
        </p:nvSpPr>
        <p:spPr>
          <a:xfrm>
            <a:off x="15346468" y="172089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1" name="AutoShape 11"/>
          <p:cNvSpPr/>
          <p:nvPr/>
        </p:nvSpPr>
        <p:spPr>
          <a:xfrm>
            <a:off x="15346468" y="191264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2" name="Freeform 12"/>
          <p:cNvSpPr/>
          <p:nvPr/>
        </p:nvSpPr>
        <p:spPr>
          <a:xfrm>
            <a:off x="13907935" y="1365692"/>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2446919" y="1551158"/>
            <a:ext cx="431124" cy="431124"/>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grpSp>
        <p:nvGrpSpPr>
          <p:cNvPr id="15" name="Group 15"/>
          <p:cNvGrpSpPr/>
          <p:nvPr/>
        </p:nvGrpSpPr>
        <p:grpSpPr>
          <a:xfrm>
            <a:off x="3169513" y="1551158"/>
            <a:ext cx="431124" cy="431124"/>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grpSp>
        <p:nvGrpSpPr>
          <p:cNvPr id="17" name="Group 17"/>
          <p:cNvGrpSpPr/>
          <p:nvPr/>
        </p:nvGrpSpPr>
        <p:grpSpPr>
          <a:xfrm>
            <a:off x="3892107" y="1551158"/>
            <a:ext cx="431124" cy="431124"/>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sp>
        <p:nvSpPr>
          <p:cNvPr id="19" name="AutoShape 19"/>
          <p:cNvSpPr/>
          <p:nvPr/>
        </p:nvSpPr>
        <p:spPr>
          <a:xfrm>
            <a:off x="1594073" y="2454797"/>
            <a:ext cx="15003344" cy="0"/>
          </a:xfrm>
          <a:prstGeom prst="line">
            <a:avLst/>
          </a:prstGeom>
          <a:ln w="47625" cap="flat">
            <a:solidFill>
              <a:srgbClr val="704430"/>
            </a:solidFill>
            <a:prstDash val="solid"/>
            <a:headEnd type="none" w="sm" len="sm"/>
            <a:tailEnd type="none" w="sm" len="sm"/>
          </a:ln>
        </p:spPr>
        <p:txBody>
          <a:bodyPr/>
          <a:lstStyle/>
          <a:p>
            <a:endParaRPr lang="en-US"/>
          </a:p>
        </p:txBody>
      </p:sp>
      <p:grpSp>
        <p:nvGrpSpPr>
          <p:cNvPr id="20" name="Group 20"/>
          <p:cNvGrpSpPr/>
          <p:nvPr/>
        </p:nvGrpSpPr>
        <p:grpSpPr>
          <a:xfrm>
            <a:off x="2027378" y="2853414"/>
            <a:ext cx="13998353" cy="846508"/>
            <a:chOff x="0" y="0"/>
            <a:chExt cx="31649216" cy="1913890"/>
          </a:xfrm>
        </p:grpSpPr>
        <p:sp>
          <p:nvSpPr>
            <p:cNvPr id="21" name="Freeform 21"/>
            <p:cNvSpPr/>
            <p:nvPr/>
          </p:nvSpPr>
          <p:spPr>
            <a:xfrm>
              <a:off x="0" y="0"/>
              <a:ext cx="31649215" cy="1913890"/>
            </a:xfrm>
            <a:custGeom>
              <a:avLst/>
              <a:gdLst/>
              <a:ahLst/>
              <a:cxnLst/>
              <a:rect l="l" t="t" r="r" b="b"/>
              <a:pathLst>
                <a:path w="31649215" h="1913890">
                  <a:moveTo>
                    <a:pt x="31649215" y="956945"/>
                  </a:moveTo>
                  <a:cubicBezTo>
                    <a:pt x="31649215" y="1485392"/>
                    <a:pt x="31220845" y="1913890"/>
                    <a:pt x="30692269" y="1913890"/>
                  </a:cubicBezTo>
                  <a:lnTo>
                    <a:pt x="956945" y="1913890"/>
                  </a:lnTo>
                  <a:cubicBezTo>
                    <a:pt x="428371" y="1913890"/>
                    <a:pt x="0" y="1485392"/>
                    <a:pt x="0" y="956945"/>
                  </a:cubicBezTo>
                  <a:cubicBezTo>
                    <a:pt x="0" y="428371"/>
                    <a:pt x="428371" y="0"/>
                    <a:pt x="956945" y="0"/>
                  </a:cubicBezTo>
                  <a:lnTo>
                    <a:pt x="30692269" y="0"/>
                  </a:lnTo>
                  <a:cubicBezTo>
                    <a:pt x="31220718" y="0"/>
                    <a:pt x="31649215" y="428371"/>
                    <a:pt x="31649215" y="956945"/>
                  </a:cubicBezTo>
                  <a:close/>
                </a:path>
              </a:pathLst>
            </a:custGeom>
            <a:solidFill>
              <a:srgbClr val="FFF3ED"/>
            </a:solidFill>
          </p:spPr>
          <p:txBody>
            <a:bodyPr/>
            <a:lstStyle/>
            <a:p>
              <a:endParaRPr lang="en-US"/>
            </a:p>
          </p:txBody>
        </p:sp>
      </p:grpSp>
      <p:sp>
        <p:nvSpPr>
          <p:cNvPr id="22" name="Freeform 22"/>
          <p:cNvSpPr/>
          <p:nvPr/>
        </p:nvSpPr>
        <p:spPr>
          <a:xfrm>
            <a:off x="15346468" y="3047302"/>
            <a:ext cx="343466" cy="389197"/>
          </a:xfrm>
          <a:custGeom>
            <a:avLst/>
            <a:gdLst/>
            <a:ahLst/>
            <a:cxnLst/>
            <a:rect l="l" t="t" r="r" b="b"/>
            <a:pathLst>
              <a:path w="343466" h="389197">
                <a:moveTo>
                  <a:pt x="0" y="0"/>
                </a:moveTo>
                <a:lnTo>
                  <a:pt x="343466" y="0"/>
                </a:lnTo>
                <a:lnTo>
                  <a:pt x="343466" y="389197"/>
                </a:lnTo>
                <a:lnTo>
                  <a:pt x="0" y="389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2376112" y="3037535"/>
            <a:ext cx="425760" cy="408730"/>
          </a:xfrm>
          <a:custGeom>
            <a:avLst/>
            <a:gdLst/>
            <a:ahLst/>
            <a:cxnLst/>
            <a:rect l="l" t="t" r="r" b="b"/>
            <a:pathLst>
              <a:path w="425760" h="408730">
                <a:moveTo>
                  <a:pt x="0" y="0"/>
                </a:moveTo>
                <a:lnTo>
                  <a:pt x="425760" y="0"/>
                </a:lnTo>
                <a:lnTo>
                  <a:pt x="425760" y="408730"/>
                </a:lnTo>
                <a:lnTo>
                  <a:pt x="0" y="408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3009365" y="3037535"/>
            <a:ext cx="312121" cy="408730"/>
          </a:xfrm>
          <a:custGeom>
            <a:avLst/>
            <a:gdLst/>
            <a:ahLst/>
            <a:cxnLst/>
            <a:rect l="l" t="t" r="r" b="b"/>
            <a:pathLst>
              <a:path w="312121" h="408730">
                <a:moveTo>
                  <a:pt x="0" y="0"/>
                </a:moveTo>
                <a:lnTo>
                  <a:pt x="312120" y="0"/>
                </a:lnTo>
                <a:lnTo>
                  <a:pt x="312120" y="408730"/>
                </a:lnTo>
                <a:lnTo>
                  <a:pt x="0" y="4087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25" name="Group 25"/>
          <p:cNvGrpSpPr>
            <a:grpSpLocks noChangeAspect="1"/>
          </p:cNvGrpSpPr>
          <p:nvPr/>
        </p:nvGrpSpPr>
        <p:grpSpPr>
          <a:xfrm>
            <a:off x="2206367" y="7001290"/>
            <a:ext cx="4395954" cy="2472693"/>
            <a:chOff x="0" y="0"/>
            <a:chExt cx="11289030" cy="6350000"/>
          </a:xfrm>
        </p:grpSpPr>
        <p:sp>
          <p:nvSpPr>
            <p:cNvPr id="26" name="Freeform 2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2"/>
              <a:stretch>
                <a:fillRect t="-18340" b="-18340"/>
              </a:stretch>
            </a:blipFill>
          </p:spPr>
          <p:txBody>
            <a:bodyPr/>
            <a:lstStyle/>
            <a:p>
              <a:endParaRPr lang="en-US"/>
            </a:p>
          </p:txBody>
        </p:sp>
      </p:grpSp>
      <p:sp>
        <p:nvSpPr>
          <p:cNvPr id="27" name="TextBox 27"/>
          <p:cNvSpPr txBox="1"/>
          <p:nvPr/>
        </p:nvSpPr>
        <p:spPr>
          <a:xfrm>
            <a:off x="7291870" y="3957096"/>
            <a:ext cx="8926636" cy="5725795"/>
          </a:xfrm>
          <a:prstGeom prst="rect">
            <a:avLst/>
          </a:prstGeom>
        </p:spPr>
        <p:txBody>
          <a:bodyPr lIns="0" tIns="0" rIns="0" bIns="0" rtlCol="0" anchor="t">
            <a:spAutoFit/>
          </a:bodyPr>
          <a:lstStyle/>
          <a:p>
            <a:pPr algn="l">
              <a:lnSpc>
                <a:spcPts val="4159"/>
              </a:lnSpc>
            </a:pPr>
            <a:r>
              <a:rPr lang="en-US" sz="2599" b="1">
                <a:solidFill>
                  <a:srgbClr val="704430"/>
                </a:solidFill>
                <a:latin typeface="Nunito Bold"/>
                <a:ea typeface="Nunito Bold"/>
                <a:cs typeface="Nunito Bold"/>
                <a:sym typeface="Nunito Bold"/>
              </a:rPr>
              <a:t>Computers</a:t>
            </a:r>
            <a:r>
              <a:rPr lang="en-US" sz="2599">
                <a:solidFill>
                  <a:srgbClr val="704430"/>
                </a:solidFill>
                <a:latin typeface="Nunito"/>
                <a:ea typeface="Nunito"/>
                <a:cs typeface="Nunito"/>
                <a:sym typeface="Nunito"/>
              </a:rPr>
              <a:t> contribute greatly in the </a:t>
            </a:r>
            <a:r>
              <a:rPr lang="en-US" sz="2599" b="1">
                <a:solidFill>
                  <a:srgbClr val="704430"/>
                </a:solidFill>
                <a:latin typeface="Nunito Bold"/>
                <a:ea typeface="Nunito Bold"/>
                <a:cs typeface="Nunito Bold"/>
                <a:sym typeface="Nunito Bold"/>
              </a:rPr>
              <a:t>industry of entertainment</a:t>
            </a:r>
            <a:r>
              <a:rPr lang="en-US" sz="2599">
                <a:solidFill>
                  <a:srgbClr val="704430"/>
                </a:solidFill>
                <a:latin typeface="Nunito"/>
                <a:ea typeface="Nunito"/>
                <a:cs typeface="Nunito"/>
                <a:sym typeface="Nunito"/>
              </a:rPr>
              <a:t> by:</a:t>
            </a:r>
          </a:p>
          <a:p>
            <a:pPr marL="561339" lvl="1" indent="-280669" algn="l">
              <a:lnSpc>
                <a:spcPts val="4159"/>
              </a:lnSpc>
              <a:buFont typeface="Arial"/>
              <a:buChar char="•"/>
            </a:pPr>
            <a:r>
              <a:rPr lang="en-US" sz="2599" u="sng">
                <a:solidFill>
                  <a:srgbClr val="704430"/>
                </a:solidFill>
                <a:latin typeface="Nunito"/>
                <a:ea typeface="Nunito"/>
                <a:cs typeface="Nunito"/>
                <a:sym typeface="Nunito"/>
              </a:rPr>
              <a:t>Allowing users to easily play fun games, listen to music, and watch movies or videos</a:t>
            </a:r>
            <a:r>
              <a:rPr lang="en-US" sz="2599">
                <a:solidFill>
                  <a:srgbClr val="704430"/>
                </a:solidFill>
                <a:latin typeface="Nunito"/>
                <a:ea typeface="Nunito"/>
                <a:cs typeface="Nunito"/>
                <a:sym typeface="Nunito"/>
              </a:rPr>
              <a:t> with digital distributions platforms such as Netflix, Youtube, and Spotify.</a:t>
            </a:r>
          </a:p>
          <a:p>
            <a:pPr marL="561339" lvl="1" indent="-280669" algn="l">
              <a:lnSpc>
                <a:spcPts val="4159"/>
              </a:lnSpc>
              <a:buFont typeface="Arial"/>
              <a:buChar char="•"/>
            </a:pPr>
            <a:r>
              <a:rPr lang="en-US" sz="2599">
                <a:solidFill>
                  <a:srgbClr val="704430"/>
                </a:solidFill>
                <a:latin typeface="Nunito"/>
                <a:ea typeface="Nunito"/>
                <a:cs typeface="Nunito"/>
                <a:sym typeface="Nunito"/>
              </a:rPr>
              <a:t>The advancement of computers and technology has </a:t>
            </a:r>
            <a:r>
              <a:rPr lang="en-US" sz="2599" u="sng">
                <a:solidFill>
                  <a:srgbClr val="704430"/>
                </a:solidFill>
                <a:latin typeface="Nunito"/>
                <a:ea typeface="Nunito"/>
                <a:cs typeface="Nunito"/>
                <a:sym typeface="Nunito"/>
              </a:rPr>
              <a:t>enabled modern entertainment products to maximize consumer experience</a:t>
            </a:r>
            <a:r>
              <a:rPr lang="en-US" sz="2599">
                <a:solidFill>
                  <a:srgbClr val="704430"/>
                </a:solidFill>
                <a:latin typeface="Nunito"/>
                <a:ea typeface="Nunito"/>
                <a:cs typeface="Nunito"/>
                <a:sym typeface="Nunito"/>
              </a:rPr>
              <a:t>.</a:t>
            </a:r>
          </a:p>
          <a:p>
            <a:pPr marL="561339" lvl="1" indent="-280669" algn="l">
              <a:lnSpc>
                <a:spcPts val="4159"/>
              </a:lnSpc>
              <a:buFont typeface="Arial"/>
              <a:buChar char="•"/>
            </a:pPr>
            <a:r>
              <a:rPr lang="en-US" sz="2599" u="sng">
                <a:solidFill>
                  <a:srgbClr val="704430"/>
                </a:solidFill>
                <a:latin typeface="Nunito"/>
                <a:ea typeface="Nunito"/>
                <a:cs typeface="Nunito"/>
                <a:sym typeface="Nunito"/>
              </a:rPr>
              <a:t>Computers enable the development of social media platforms and interactive content</a:t>
            </a:r>
            <a:r>
              <a:rPr lang="en-US" sz="2599">
                <a:solidFill>
                  <a:srgbClr val="704430"/>
                </a:solidFill>
                <a:latin typeface="Nunito"/>
                <a:ea typeface="Nunito"/>
                <a:cs typeface="Nunito"/>
                <a:sym typeface="Nunito"/>
              </a:rPr>
              <a:t>, fostering communities and user-geneted entertainment.</a:t>
            </a:r>
          </a:p>
        </p:txBody>
      </p:sp>
      <p:sp>
        <p:nvSpPr>
          <p:cNvPr id="28" name="TextBox 28"/>
          <p:cNvSpPr txBox="1"/>
          <p:nvPr/>
        </p:nvSpPr>
        <p:spPr>
          <a:xfrm>
            <a:off x="6602321" y="2949800"/>
            <a:ext cx="5463311" cy="669925"/>
          </a:xfrm>
          <a:prstGeom prst="rect">
            <a:avLst/>
          </a:prstGeom>
        </p:spPr>
        <p:txBody>
          <a:bodyPr lIns="0" tIns="0" rIns="0" bIns="0" rtlCol="0" anchor="t">
            <a:spAutoFit/>
          </a:bodyPr>
          <a:lstStyle/>
          <a:p>
            <a:pPr algn="ctr">
              <a:lnSpc>
                <a:spcPts val="4999"/>
              </a:lnSpc>
            </a:pPr>
            <a:r>
              <a:rPr lang="en-US" sz="4999" spc="-149">
                <a:solidFill>
                  <a:srgbClr val="704430"/>
                </a:solidFill>
                <a:latin typeface="Marykate"/>
                <a:ea typeface="Marykate"/>
                <a:cs typeface="Marykate"/>
                <a:sym typeface="Marykate"/>
              </a:rPr>
              <a:t>Entertainment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482422" y="1274865"/>
            <a:ext cx="15323155" cy="7813469"/>
            <a:chOff x="0" y="0"/>
            <a:chExt cx="4426901" cy="2257332"/>
          </a:xfrm>
        </p:grpSpPr>
        <p:sp>
          <p:nvSpPr>
            <p:cNvPr id="4" name="Freeform 4"/>
            <p:cNvSpPr/>
            <p:nvPr/>
          </p:nvSpPr>
          <p:spPr>
            <a:xfrm>
              <a:off x="92710" y="106680"/>
              <a:ext cx="4322761" cy="2137952"/>
            </a:xfrm>
            <a:custGeom>
              <a:avLst/>
              <a:gdLst/>
              <a:ahLst/>
              <a:cxnLst/>
              <a:rect l="l" t="t" r="r" b="b"/>
              <a:pathLst>
                <a:path w="4322761" h="2137952">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2"/>
                    <a:pt x="121679" y="2137952"/>
                  </a:cubicBezTo>
                  <a:lnTo>
                    <a:pt x="4176711" y="2137952"/>
                  </a:lnTo>
                  <a:cubicBezTo>
                    <a:pt x="4256721" y="2137952"/>
                    <a:pt x="4322761" y="2071913"/>
                    <a:pt x="4322761" y="1991903"/>
                  </a:cubicBezTo>
                  <a:lnTo>
                    <a:pt x="4322761" y="95250"/>
                  </a:lnTo>
                  <a:cubicBezTo>
                    <a:pt x="4322761" y="58420"/>
                    <a:pt x="4308791" y="25400"/>
                    <a:pt x="4287201" y="0"/>
                  </a:cubicBezTo>
                  <a:cubicBezTo>
                    <a:pt x="4293551" y="16510"/>
                    <a:pt x="4296091" y="34290"/>
                    <a:pt x="4296091" y="52070"/>
                  </a:cubicBezTo>
                  <a:lnTo>
                    <a:pt x="4296091" y="1948722"/>
                  </a:lnTo>
                  <a:close/>
                </a:path>
              </a:pathLst>
            </a:custGeom>
            <a:solidFill>
              <a:srgbClr val="704430"/>
            </a:solidFill>
          </p:spPr>
          <p:txBody>
            <a:bodyPr/>
            <a:lstStyle/>
            <a:p>
              <a:endParaRPr lang="en-US"/>
            </a:p>
          </p:txBody>
        </p:sp>
        <p:sp>
          <p:nvSpPr>
            <p:cNvPr id="5" name="Freeform 5"/>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B9DDBF"/>
            </a:solidFill>
          </p:spPr>
          <p:txBody>
            <a:bodyPr/>
            <a:lstStyle/>
            <a:p>
              <a:endParaRPr lang="en-US"/>
            </a:p>
          </p:txBody>
        </p:sp>
        <p:sp>
          <p:nvSpPr>
            <p:cNvPr id="6" name="Freeform 6"/>
            <p:cNvSpPr/>
            <p:nvPr/>
          </p:nvSpPr>
          <p:spPr>
            <a:xfrm>
              <a:off x="0" y="0"/>
              <a:ext cx="4426901" cy="2257332"/>
            </a:xfrm>
            <a:custGeom>
              <a:avLst/>
              <a:gdLst/>
              <a:ahLst/>
              <a:cxnLst/>
              <a:rect l="l" t="t" r="r" b="b"/>
              <a:pathLst>
                <a:path w="4426901" h="2257332">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2"/>
                    <a:pt x="218396" y="2257332"/>
                  </a:cubicBezTo>
                  <a:lnTo>
                    <a:pt x="4268151" y="2257332"/>
                  </a:lnTo>
                  <a:cubicBezTo>
                    <a:pt x="4355781" y="2257332"/>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lose/>
                </a:path>
              </a:pathLst>
            </a:custGeom>
            <a:solidFill>
              <a:srgbClr val="704430"/>
            </a:solidFill>
          </p:spPr>
          <p:txBody>
            <a:bodyPr/>
            <a:lstStyle/>
            <a:p>
              <a:endParaRPr lang="en-US"/>
            </a:p>
          </p:txBody>
        </p:sp>
      </p:grpSp>
      <p:grpSp>
        <p:nvGrpSpPr>
          <p:cNvPr id="7" name="Group 7"/>
          <p:cNvGrpSpPr/>
          <p:nvPr/>
        </p:nvGrpSpPr>
        <p:grpSpPr>
          <a:xfrm>
            <a:off x="2537083" y="1726251"/>
            <a:ext cx="10675301" cy="823276"/>
            <a:chOff x="0" y="0"/>
            <a:chExt cx="24817148" cy="1913890"/>
          </a:xfrm>
        </p:grpSpPr>
        <p:sp>
          <p:nvSpPr>
            <p:cNvPr id="8" name="Freeform 8"/>
            <p:cNvSpPr/>
            <p:nvPr/>
          </p:nvSpPr>
          <p:spPr>
            <a:xfrm>
              <a:off x="0" y="0"/>
              <a:ext cx="24817149" cy="1913890"/>
            </a:xfrm>
            <a:custGeom>
              <a:avLst/>
              <a:gdLst/>
              <a:ahLst/>
              <a:cxnLst/>
              <a:rect l="l" t="t" r="r" b="b"/>
              <a:pathLst>
                <a:path w="24817149" h="1913890">
                  <a:moveTo>
                    <a:pt x="24817149" y="956945"/>
                  </a:moveTo>
                  <a:cubicBezTo>
                    <a:pt x="24817149" y="1485392"/>
                    <a:pt x="24388778" y="1913890"/>
                    <a:pt x="23860204" y="1913890"/>
                  </a:cubicBezTo>
                  <a:lnTo>
                    <a:pt x="956945" y="1913890"/>
                  </a:lnTo>
                  <a:cubicBezTo>
                    <a:pt x="428371" y="1913890"/>
                    <a:pt x="0" y="1485392"/>
                    <a:pt x="0" y="956945"/>
                  </a:cubicBezTo>
                  <a:cubicBezTo>
                    <a:pt x="0" y="428371"/>
                    <a:pt x="428371" y="0"/>
                    <a:pt x="956945" y="0"/>
                  </a:cubicBezTo>
                  <a:lnTo>
                    <a:pt x="23860204" y="0"/>
                  </a:lnTo>
                  <a:cubicBezTo>
                    <a:pt x="24388651" y="0"/>
                    <a:pt x="24817149" y="428371"/>
                    <a:pt x="24817149" y="956945"/>
                  </a:cubicBezTo>
                  <a:close/>
                </a:path>
              </a:pathLst>
            </a:custGeom>
            <a:solidFill>
              <a:srgbClr val="FFF3ED"/>
            </a:solidFill>
          </p:spPr>
          <p:txBody>
            <a:bodyPr/>
            <a:lstStyle/>
            <a:p>
              <a:endParaRPr lang="en-US"/>
            </a:p>
          </p:txBody>
        </p:sp>
      </p:grpSp>
      <p:grpSp>
        <p:nvGrpSpPr>
          <p:cNvPr id="9" name="Group 9"/>
          <p:cNvGrpSpPr/>
          <p:nvPr/>
        </p:nvGrpSpPr>
        <p:grpSpPr>
          <a:xfrm>
            <a:off x="15233677" y="1922327"/>
            <a:ext cx="450550" cy="431124"/>
            <a:chOff x="0" y="0"/>
            <a:chExt cx="600734" cy="574832"/>
          </a:xfrm>
        </p:grpSpPr>
        <p:sp>
          <p:nvSpPr>
            <p:cNvPr id="10" name="AutoShape 10"/>
            <p:cNvSpPr/>
            <p:nvPr/>
          </p:nvSpPr>
          <p:spPr>
            <a:xfrm>
              <a:off x="0" y="0"/>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11" name="AutoShape 11"/>
            <p:cNvSpPr/>
            <p:nvPr/>
          </p:nvSpPr>
          <p:spPr>
            <a:xfrm>
              <a:off x="0" y="255666"/>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12" name="AutoShape 12"/>
            <p:cNvSpPr/>
            <p:nvPr/>
          </p:nvSpPr>
          <p:spPr>
            <a:xfrm>
              <a:off x="0" y="511332"/>
              <a:ext cx="600734" cy="0"/>
            </a:xfrm>
            <a:prstGeom prst="line">
              <a:avLst/>
            </a:prstGeom>
            <a:ln w="63500" cap="rnd">
              <a:solidFill>
                <a:srgbClr val="704430"/>
              </a:solidFill>
              <a:prstDash val="solid"/>
              <a:headEnd type="none" w="sm" len="sm"/>
              <a:tailEnd type="none" w="sm" len="sm"/>
            </a:ln>
          </p:spPr>
          <p:txBody>
            <a:bodyPr/>
            <a:lstStyle/>
            <a:p>
              <a:endParaRPr lang="en-US"/>
            </a:p>
          </p:txBody>
        </p:sp>
      </p:grpSp>
      <p:sp>
        <p:nvSpPr>
          <p:cNvPr id="13" name="Freeform 13"/>
          <p:cNvSpPr/>
          <p:nvPr/>
        </p:nvSpPr>
        <p:spPr>
          <a:xfrm>
            <a:off x="12401210" y="1857447"/>
            <a:ext cx="456119" cy="516849"/>
          </a:xfrm>
          <a:custGeom>
            <a:avLst/>
            <a:gdLst/>
            <a:ahLst/>
            <a:cxnLst/>
            <a:rect l="l" t="t" r="r" b="b"/>
            <a:pathLst>
              <a:path w="456119" h="516849">
                <a:moveTo>
                  <a:pt x="0" y="0"/>
                </a:moveTo>
                <a:lnTo>
                  <a:pt x="456119" y="0"/>
                </a:lnTo>
                <a:lnTo>
                  <a:pt x="456119" y="516849"/>
                </a:lnTo>
                <a:lnTo>
                  <a:pt x="0" y="5168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a:off x="13795144" y="1736861"/>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2873652" y="1857447"/>
            <a:ext cx="538384" cy="516849"/>
          </a:xfrm>
          <a:custGeom>
            <a:avLst/>
            <a:gdLst/>
            <a:ahLst/>
            <a:cxnLst/>
            <a:rect l="l" t="t" r="r" b="b"/>
            <a:pathLst>
              <a:path w="538384" h="516849">
                <a:moveTo>
                  <a:pt x="0" y="0"/>
                </a:moveTo>
                <a:lnTo>
                  <a:pt x="538384" y="0"/>
                </a:lnTo>
                <a:lnTo>
                  <a:pt x="538384" y="516849"/>
                </a:lnTo>
                <a:lnTo>
                  <a:pt x="0" y="5168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3674416" y="1857447"/>
            <a:ext cx="394685" cy="516849"/>
          </a:xfrm>
          <a:custGeom>
            <a:avLst/>
            <a:gdLst/>
            <a:ahLst/>
            <a:cxnLst/>
            <a:rect l="l" t="t" r="r" b="b"/>
            <a:pathLst>
              <a:path w="394685" h="516849">
                <a:moveTo>
                  <a:pt x="0" y="0"/>
                </a:moveTo>
                <a:lnTo>
                  <a:pt x="394684" y="0"/>
                </a:lnTo>
                <a:lnTo>
                  <a:pt x="394684" y="516849"/>
                </a:lnTo>
                <a:lnTo>
                  <a:pt x="0" y="5168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rot="-678603" flipH="1">
            <a:off x="289932" y="6133703"/>
            <a:ext cx="3235365" cy="3277074"/>
          </a:xfrm>
          <a:custGeom>
            <a:avLst/>
            <a:gdLst/>
            <a:ahLst/>
            <a:cxnLst/>
            <a:rect l="l" t="t" r="r" b="b"/>
            <a:pathLst>
              <a:path w="3235365" h="3277074">
                <a:moveTo>
                  <a:pt x="3235366" y="0"/>
                </a:moveTo>
                <a:lnTo>
                  <a:pt x="0" y="0"/>
                </a:lnTo>
                <a:lnTo>
                  <a:pt x="0" y="3277074"/>
                </a:lnTo>
                <a:lnTo>
                  <a:pt x="3235366" y="3277074"/>
                </a:lnTo>
                <a:lnTo>
                  <a:pt x="3235366"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15077809" y="5848266"/>
            <a:ext cx="2739285" cy="2788076"/>
          </a:xfrm>
          <a:custGeom>
            <a:avLst/>
            <a:gdLst/>
            <a:ahLst/>
            <a:cxnLst/>
            <a:rect l="l" t="t" r="r" b="b"/>
            <a:pathLst>
              <a:path w="2739285" h="2788076">
                <a:moveTo>
                  <a:pt x="0" y="0"/>
                </a:moveTo>
                <a:lnTo>
                  <a:pt x="2739285" y="0"/>
                </a:lnTo>
                <a:lnTo>
                  <a:pt x="2739285" y="2788076"/>
                </a:lnTo>
                <a:lnTo>
                  <a:pt x="0" y="27880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Freeform 19"/>
          <p:cNvSpPr/>
          <p:nvPr/>
        </p:nvSpPr>
        <p:spPr>
          <a:xfrm rot="-840048">
            <a:off x="6781217" y="134568"/>
            <a:ext cx="1360820" cy="2022840"/>
          </a:xfrm>
          <a:custGeom>
            <a:avLst/>
            <a:gdLst/>
            <a:ahLst/>
            <a:cxnLst/>
            <a:rect l="l" t="t" r="r" b="b"/>
            <a:pathLst>
              <a:path w="1360820" h="2022840">
                <a:moveTo>
                  <a:pt x="0" y="0"/>
                </a:moveTo>
                <a:lnTo>
                  <a:pt x="1360820" y="0"/>
                </a:lnTo>
                <a:lnTo>
                  <a:pt x="1360820" y="2022840"/>
                </a:lnTo>
                <a:lnTo>
                  <a:pt x="0" y="20228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0" name="TextBox 20"/>
          <p:cNvSpPr txBox="1"/>
          <p:nvPr/>
        </p:nvSpPr>
        <p:spPr>
          <a:xfrm>
            <a:off x="2336654" y="2873376"/>
            <a:ext cx="13614691" cy="1524000"/>
          </a:xfrm>
          <a:prstGeom prst="rect">
            <a:avLst/>
          </a:prstGeom>
        </p:spPr>
        <p:txBody>
          <a:bodyPr lIns="0" tIns="0" rIns="0" bIns="0" rtlCol="0" anchor="t">
            <a:spAutoFit/>
          </a:bodyPr>
          <a:lstStyle/>
          <a:p>
            <a:pPr algn="ctr">
              <a:lnSpc>
                <a:spcPts val="11999"/>
              </a:lnSpc>
            </a:pPr>
            <a:r>
              <a:rPr lang="en-US" sz="9999">
                <a:solidFill>
                  <a:srgbClr val="704430"/>
                </a:solidFill>
                <a:latin typeface="Marykate"/>
                <a:ea typeface="Marykate"/>
                <a:cs typeface="Marykate"/>
                <a:sym typeface="Marykate"/>
              </a:rPr>
              <a:t>Computers</a:t>
            </a:r>
          </a:p>
        </p:txBody>
      </p:sp>
      <p:sp>
        <p:nvSpPr>
          <p:cNvPr id="21" name="TextBox 21"/>
          <p:cNvSpPr txBox="1"/>
          <p:nvPr/>
        </p:nvSpPr>
        <p:spPr>
          <a:xfrm>
            <a:off x="3210191" y="5160217"/>
            <a:ext cx="11867618" cy="2400300"/>
          </a:xfrm>
          <a:prstGeom prst="rect">
            <a:avLst/>
          </a:prstGeom>
        </p:spPr>
        <p:txBody>
          <a:bodyPr lIns="0" tIns="0" rIns="0" bIns="0" rtlCol="0" anchor="t">
            <a:spAutoFit/>
          </a:bodyPr>
          <a:lstStyle/>
          <a:p>
            <a:pPr algn="ctr">
              <a:lnSpc>
                <a:spcPts val="4800"/>
              </a:lnSpc>
            </a:pPr>
            <a:r>
              <a:rPr lang="en-US" sz="3000">
                <a:solidFill>
                  <a:srgbClr val="704430"/>
                </a:solidFill>
                <a:latin typeface="Nunito"/>
                <a:ea typeface="Nunito"/>
                <a:cs typeface="Nunito"/>
                <a:sym typeface="Nunito"/>
              </a:rPr>
              <a:t>A </a:t>
            </a:r>
            <a:r>
              <a:rPr lang="en-US" sz="3000" b="1">
                <a:solidFill>
                  <a:srgbClr val="704430"/>
                </a:solidFill>
                <a:latin typeface="Nunito Bold"/>
                <a:ea typeface="Nunito Bold"/>
                <a:cs typeface="Nunito Bold"/>
                <a:sym typeface="Nunito Bold"/>
              </a:rPr>
              <a:t>Computer</a:t>
            </a:r>
            <a:r>
              <a:rPr lang="en-US" sz="3000">
                <a:solidFill>
                  <a:srgbClr val="704430"/>
                </a:solidFill>
                <a:latin typeface="Nunito"/>
                <a:ea typeface="Nunito"/>
                <a:cs typeface="Nunito"/>
                <a:sym typeface="Nunito"/>
              </a:rPr>
              <a:t> is an electronic device that accepts user </a:t>
            </a:r>
            <a:r>
              <a:rPr lang="en-US" sz="3000" b="1">
                <a:solidFill>
                  <a:srgbClr val="704430"/>
                </a:solidFill>
                <a:latin typeface="Nunito Bold"/>
                <a:ea typeface="Nunito Bold"/>
                <a:cs typeface="Nunito Bold"/>
                <a:sym typeface="Nunito Bold"/>
              </a:rPr>
              <a:t>input</a:t>
            </a:r>
            <a:r>
              <a:rPr lang="en-US" sz="3000">
                <a:solidFill>
                  <a:srgbClr val="704430"/>
                </a:solidFill>
                <a:latin typeface="Nunito"/>
                <a:ea typeface="Nunito"/>
                <a:cs typeface="Nunito"/>
                <a:sym typeface="Nunito"/>
              </a:rPr>
              <a:t> (data) and </a:t>
            </a:r>
            <a:r>
              <a:rPr lang="en-US" sz="3000" b="1">
                <a:solidFill>
                  <a:srgbClr val="704430"/>
                </a:solidFill>
                <a:latin typeface="Nunito Bold"/>
                <a:ea typeface="Nunito Bold"/>
                <a:cs typeface="Nunito Bold"/>
                <a:sym typeface="Nunito Bold"/>
              </a:rPr>
              <a:t>processes</a:t>
            </a:r>
            <a:r>
              <a:rPr lang="en-US" sz="3000">
                <a:solidFill>
                  <a:srgbClr val="704430"/>
                </a:solidFill>
                <a:latin typeface="Nunito"/>
                <a:ea typeface="Nunito"/>
                <a:cs typeface="Nunito"/>
                <a:sym typeface="Nunito"/>
              </a:rPr>
              <a:t> it under the influence of a set of instructions referred to as programs to produce the desired </a:t>
            </a:r>
            <a:r>
              <a:rPr lang="en-US" sz="3000" b="1">
                <a:solidFill>
                  <a:srgbClr val="704430"/>
                </a:solidFill>
                <a:latin typeface="Nunito Bold"/>
                <a:ea typeface="Nunito Bold"/>
                <a:cs typeface="Nunito Bold"/>
                <a:sym typeface="Nunito Bold"/>
              </a:rPr>
              <a:t>output</a:t>
            </a:r>
            <a:r>
              <a:rPr lang="en-US" sz="3000">
                <a:solidFill>
                  <a:srgbClr val="704430"/>
                </a:solidFill>
                <a:latin typeface="Nunito"/>
                <a:ea typeface="Nunito"/>
                <a:cs typeface="Nunito"/>
                <a:sym typeface="Nunito"/>
              </a:rPr>
              <a:t> generally referred to as information (Mugivane, 2014).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575023" y="1028700"/>
            <a:ext cx="15233205" cy="10331691"/>
            <a:chOff x="0" y="0"/>
            <a:chExt cx="4030824" cy="2733845"/>
          </a:xfrm>
        </p:grpSpPr>
        <p:sp>
          <p:nvSpPr>
            <p:cNvPr id="4" name="Freeform 4"/>
            <p:cNvSpPr/>
            <p:nvPr/>
          </p:nvSpPr>
          <p:spPr>
            <a:xfrm>
              <a:off x="92710" y="106680"/>
              <a:ext cx="3926683" cy="2614465"/>
            </a:xfrm>
            <a:custGeom>
              <a:avLst/>
              <a:gdLst/>
              <a:ahLst/>
              <a:cxnLst/>
              <a:rect l="l" t="t" r="r" b="b"/>
              <a:pathLst>
                <a:path w="3926683" h="2614465">
                  <a:moveTo>
                    <a:pt x="3900013" y="2425235"/>
                  </a:moveTo>
                  <a:cubicBezTo>
                    <a:pt x="3900013" y="2512865"/>
                    <a:pt x="3823813" y="2583985"/>
                    <a:pt x="3742533" y="2583985"/>
                  </a:cubicBezTo>
                  <a:lnTo>
                    <a:pt x="66040" y="2583985"/>
                  </a:lnTo>
                  <a:cubicBezTo>
                    <a:pt x="43180" y="2583985"/>
                    <a:pt x="20320" y="2578905"/>
                    <a:pt x="0" y="2570015"/>
                  </a:cubicBezTo>
                  <a:cubicBezTo>
                    <a:pt x="26670" y="2597955"/>
                    <a:pt x="63500" y="2614465"/>
                    <a:pt x="119154" y="2614465"/>
                  </a:cubicBezTo>
                  <a:lnTo>
                    <a:pt x="3780633" y="2614465"/>
                  </a:lnTo>
                  <a:cubicBezTo>
                    <a:pt x="3860644" y="2614465"/>
                    <a:pt x="3926683" y="2548425"/>
                    <a:pt x="3926683" y="2468415"/>
                  </a:cubicBezTo>
                  <a:lnTo>
                    <a:pt x="3926683" y="95250"/>
                  </a:lnTo>
                  <a:cubicBezTo>
                    <a:pt x="3926683" y="58420"/>
                    <a:pt x="3912713" y="25400"/>
                    <a:pt x="3891124" y="0"/>
                  </a:cubicBezTo>
                  <a:cubicBezTo>
                    <a:pt x="3897474" y="16510"/>
                    <a:pt x="3900013" y="34290"/>
                    <a:pt x="3900013" y="52070"/>
                  </a:cubicBezTo>
                  <a:lnTo>
                    <a:pt x="3900013" y="2425235"/>
                  </a:lnTo>
                  <a:close/>
                </a:path>
              </a:pathLst>
            </a:custGeom>
            <a:solidFill>
              <a:srgbClr val="704430"/>
            </a:solidFill>
          </p:spPr>
          <p:txBody>
            <a:bodyPr/>
            <a:lstStyle/>
            <a:p>
              <a:endParaRPr lang="en-US"/>
            </a:p>
          </p:txBody>
        </p:sp>
        <p:sp>
          <p:nvSpPr>
            <p:cNvPr id="5" name="Freeform 5"/>
            <p:cNvSpPr/>
            <p:nvPr/>
          </p:nvSpPr>
          <p:spPr>
            <a:xfrm>
              <a:off x="12700" y="12700"/>
              <a:ext cx="3966054" cy="2665265"/>
            </a:xfrm>
            <a:custGeom>
              <a:avLst/>
              <a:gdLst/>
              <a:ahLst/>
              <a:cxnLst/>
              <a:rect l="l" t="t" r="r" b="b"/>
              <a:pathLst>
                <a:path w="3966054" h="2665265">
                  <a:moveTo>
                    <a:pt x="146050" y="2665265"/>
                  </a:moveTo>
                  <a:lnTo>
                    <a:pt x="3820004" y="2665265"/>
                  </a:lnTo>
                  <a:cubicBezTo>
                    <a:pt x="3900013" y="2665265"/>
                    <a:pt x="3966054" y="2599225"/>
                    <a:pt x="3966054" y="2519215"/>
                  </a:cubicBezTo>
                  <a:lnTo>
                    <a:pt x="3966054" y="146050"/>
                  </a:lnTo>
                  <a:cubicBezTo>
                    <a:pt x="3966054" y="66040"/>
                    <a:pt x="3900013" y="0"/>
                    <a:pt x="3820004" y="0"/>
                  </a:cubicBezTo>
                  <a:lnTo>
                    <a:pt x="146050" y="0"/>
                  </a:lnTo>
                  <a:cubicBezTo>
                    <a:pt x="66040" y="0"/>
                    <a:pt x="0" y="66040"/>
                    <a:pt x="0" y="146050"/>
                  </a:cubicBezTo>
                  <a:lnTo>
                    <a:pt x="0" y="2519215"/>
                  </a:lnTo>
                  <a:cubicBezTo>
                    <a:pt x="0" y="2600495"/>
                    <a:pt x="66040" y="2665265"/>
                    <a:pt x="146050" y="2665265"/>
                  </a:cubicBezTo>
                  <a:close/>
                </a:path>
              </a:pathLst>
            </a:custGeom>
            <a:solidFill>
              <a:srgbClr val="B9DDBF"/>
            </a:solidFill>
          </p:spPr>
          <p:txBody>
            <a:bodyPr/>
            <a:lstStyle/>
            <a:p>
              <a:endParaRPr lang="en-US"/>
            </a:p>
          </p:txBody>
        </p:sp>
        <p:sp>
          <p:nvSpPr>
            <p:cNvPr id="6" name="Freeform 6"/>
            <p:cNvSpPr/>
            <p:nvPr/>
          </p:nvSpPr>
          <p:spPr>
            <a:xfrm>
              <a:off x="0" y="0"/>
              <a:ext cx="4030824" cy="2733845"/>
            </a:xfrm>
            <a:custGeom>
              <a:avLst/>
              <a:gdLst/>
              <a:ahLst/>
              <a:cxnLst/>
              <a:rect l="l" t="t" r="r" b="b"/>
              <a:pathLst>
                <a:path w="4030824" h="2733845">
                  <a:moveTo>
                    <a:pt x="3967324" y="74930"/>
                  </a:moveTo>
                  <a:cubicBezTo>
                    <a:pt x="3939384" y="30480"/>
                    <a:pt x="3889854" y="0"/>
                    <a:pt x="3832704" y="0"/>
                  </a:cubicBezTo>
                  <a:lnTo>
                    <a:pt x="158750" y="0"/>
                  </a:lnTo>
                  <a:cubicBezTo>
                    <a:pt x="71120" y="0"/>
                    <a:pt x="0" y="71120"/>
                    <a:pt x="0" y="158750"/>
                  </a:cubicBezTo>
                  <a:lnTo>
                    <a:pt x="0" y="2531915"/>
                  </a:lnTo>
                  <a:cubicBezTo>
                    <a:pt x="0" y="2583985"/>
                    <a:pt x="25400" y="2629705"/>
                    <a:pt x="63500" y="2658915"/>
                  </a:cubicBezTo>
                  <a:cubicBezTo>
                    <a:pt x="91440" y="2703365"/>
                    <a:pt x="140970" y="2733845"/>
                    <a:pt x="215477" y="2733845"/>
                  </a:cubicBezTo>
                  <a:lnTo>
                    <a:pt x="3872074" y="2733845"/>
                  </a:lnTo>
                  <a:cubicBezTo>
                    <a:pt x="3959704" y="2733845"/>
                    <a:pt x="4030824" y="2662725"/>
                    <a:pt x="4030824" y="2575095"/>
                  </a:cubicBezTo>
                  <a:lnTo>
                    <a:pt x="4030824" y="201930"/>
                  </a:lnTo>
                  <a:cubicBezTo>
                    <a:pt x="4030823" y="149860"/>
                    <a:pt x="4005423" y="104140"/>
                    <a:pt x="3967324" y="74930"/>
                  </a:cubicBezTo>
                  <a:close/>
                  <a:moveTo>
                    <a:pt x="12700" y="2531915"/>
                  </a:moveTo>
                  <a:lnTo>
                    <a:pt x="12700" y="158750"/>
                  </a:lnTo>
                  <a:cubicBezTo>
                    <a:pt x="12700" y="78740"/>
                    <a:pt x="78740" y="12700"/>
                    <a:pt x="158750" y="12700"/>
                  </a:cubicBezTo>
                  <a:lnTo>
                    <a:pt x="3832704" y="12700"/>
                  </a:lnTo>
                  <a:cubicBezTo>
                    <a:pt x="3912713" y="12700"/>
                    <a:pt x="3978754" y="78740"/>
                    <a:pt x="3978754" y="158750"/>
                  </a:cubicBezTo>
                  <a:lnTo>
                    <a:pt x="3978754" y="2531915"/>
                  </a:lnTo>
                  <a:cubicBezTo>
                    <a:pt x="3978754" y="2611925"/>
                    <a:pt x="3912713" y="2677965"/>
                    <a:pt x="3832704" y="2677965"/>
                  </a:cubicBezTo>
                  <a:lnTo>
                    <a:pt x="158750" y="2677965"/>
                  </a:lnTo>
                  <a:cubicBezTo>
                    <a:pt x="78740" y="2677965"/>
                    <a:pt x="12700" y="2613195"/>
                    <a:pt x="12700" y="2531915"/>
                  </a:cubicBezTo>
                  <a:close/>
                  <a:moveTo>
                    <a:pt x="4019393" y="2575095"/>
                  </a:moveTo>
                  <a:cubicBezTo>
                    <a:pt x="4019393" y="2655105"/>
                    <a:pt x="3952084" y="2721145"/>
                    <a:pt x="3872074" y="2721145"/>
                  </a:cubicBezTo>
                  <a:lnTo>
                    <a:pt x="215477" y="2721145"/>
                  </a:lnTo>
                  <a:cubicBezTo>
                    <a:pt x="157480" y="2721145"/>
                    <a:pt x="120650" y="2704635"/>
                    <a:pt x="93980" y="2676695"/>
                  </a:cubicBezTo>
                  <a:cubicBezTo>
                    <a:pt x="114300" y="2685585"/>
                    <a:pt x="135890" y="2690665"/>
                    <a:pt x="160020" y="2690665"/>
                  </a:cubicBezTo>
                  <a:lnTo>
                    <a:pt x="3833974" y="2690665"/>
                  </a:lnTo>
                  <a:cubicBezTo>
                    <a:pt x="3921604" y="2690665"/>
                    <a:pt x="3992724" y="2619545"/>
                    <a:pt x="3992724" y="2531915"/>
                  </a:cubicBezTo>
                  <a:lnTo>
                    <a:pt x="3992724" y="158750"/>
                  </a:lnTo>
                  <a:cubicBezTo>
                    <a:pt x="3992724" y="140970"/>
                    <a:pt x="3988913" y="123190"/>
                    <a:pt x="3983834" y="106680"/>
                  </a:cubicBezTo>
                  <a:cubicBezTo>
                    <a:pt x="4005424" y="132080"/>
                    <a:pt x="4019393" y="165100"/>
                    <a:pt x="4019393" y="201930"/>
                  </a:cubicBezTo>
                  <a:lnTo>
                    <a:pt x="4019393" y="2575095"/>
                  </a:lnTo>
                  <a:close/>
                </a:path>
              </a:pathLst>
            </a:custGeom>
            <a:solidFill>
              <a:srgbClr val="704430"/>
            </a:solidFill>
          </p:spPr>
          <p:txBody>
            <a:bodyPr/>
            <a:lstStyle/>
            <a:p>
              <a:endParaRPr lang="en-US"/>
            </a:p>
          </p:txBody>
        </p:sp>
      </p:grpSp>
      <p:sp>
        <p:nvSpPr>
          <p:cNvPr id="7" name="AutoShape 7"/>
          <p:cNvSpPr/>
          <p:nvPr/>
        </p:nvSpPr>
        <p:spPr>
          <a:xfrm>
            <a:off x="15346468" y="1529141"/>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8" name="AutoShape 8"/>
          <p:cNvSpPr/>
          <p:nvPr/>
        </p:nvSpPr>
        <p:spPr>
          <a:xfrm>
            <a:off x="15346468" y="172089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9" name="AutoShape 9"/>
          <p:cNvSpPr/>
          <p:nvPr/>
        </p:nvSpPr>
        <p:spPr>
          <a:xfrm>
            <a:off x="15346468" y="191264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0" name="Freeform 10"/>
          <p:cNvSpPr/>
          <p:nvPr/>
        </p:nvSpPr>
        <p:spPr>
          <a:xfrm>
            <a:off x="13907935" y="1365692"/>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a:off x="2446919" y="1551158"/>
            <a:ext cx="431124" cy="43112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grpSp>
        <p:nvGrpSpPr>
          <p:cNvPr id="13" name="Group 13"/>
          <p:cNvGrpSpPr/>
          <p:nvPr/>
        </p:nvGrpSpPr>
        <p:grpSpPr>
          <a:xfrm>
            <a:off x="3169513" y="1551158"/>
            <a:ext cx="431124" cy="431124"/>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grpSp>
        <p:nvGrpSpPr>
          <p:cNvPr id="15" name="Group 15"/>
          <p:cNvGrpSpPr/>
          <p:nvPr/>
        </p:nvGrpSpPr>
        <p:grpSpPr>
          <a:xfrm>
            <a:off x="3892107" y="1551158"/>
            <a:ext cx="431124" cy="431124"/>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96C"/>
            </a:solidFill>
          </p:spPr>
          <p:txBody>
            <a:bodyPr/>
            <a:lstStyle/>
            <a:p>
              <a:endParaRPr lang="en-US"/>
            </a:p>
          </p:txBody>
        </p:sp>
      </p:grpSp>
      <p:sp>
        <p:nvSpPr>
          <p:cNvPr id="17" name="AutoShape 17"/>
          <p:cNvSpPr/>
          <p:nvPr/>
        </p:nvSpPr>
        <p:spPr>
          <a:xfrm>
            <a:off x="1594073" y="2454797"/>
            <a:ext cx="15003344" cy="0"/>
          </a:xfrm>
          <a:prstGeom prst="line">
            <a:avLst/>
          </a:prstGeom>
          <a:ln w="47625" cap="flat">
            <a:solidFill>
              <a:srgbClr val="704430"/>
            </a:solidFill>
            <a:prstDash val="solid"/>
            <a:headEnd type="none" w="sm" len="sm"/>
            <a:tailEnd type="none" w="sm" len="sm"/>
          </a:ln>
        </p:spPr>
        <p:txBody>
          <a:bodyPr/>
          <a:lstStyle/>
          <a:p>
            <a:endParaRPr lang="en-US"/>
          </a:p>
        </p:txBody>
      </p:sp>
      <p:grpSp>
        <p:nvGrpSpPr>
          <p:cNvPr id="18" name="Group 18"/>
          <p:cNvGrpSpPr/>
          <p:nvPr/>
        </p:nvGrpSpPr>
        <p:grpSpPr>
          <a:xfrm>
            <a:off x="2027378" y="2853414"/>
            <a:ext cx="13998353" cy="846508"/>
            <a:chOff x="0" y="0"/>
            <a:chExt cx="31649216" cy="1913890"/>
          </a:xfrm>
        </p:grpSpPr>
        <p:sp>
          <p:nvSpPr>
            <p:cNvPr id="19" name="Freeform 19"/>
            <p:cNvSpPr/>
            <p:nvPr/>
          </p:nvSpPr>
          <p:spPr>
            <a:xfrm>
              <a:off x="0" y="0"/>
              <a:ext cx="31649215" cy="1913890"/>
            </a:xfrm>
            <a:custGeom>
              <a:avLst/>
              <a:gdLst/>
              <a:ahLst/>
              <a:cxnLst/>
              <a:rect l="l" t="t" r="r" b="b"/>
              <a:pathLst>
                <a:path w="31649215" h="1913890">
                  <a:moveTo>
                    <a:pt x="31649215" y="956945"/>
                  </a:moveTo>
                  <a:cubicBezTo>
                    <a:pt x="31649215" y="1485392"/>
                    <a:pt x="31220845" y="1913890"/>
                    <a:pt x="30692269" y="1913890"/>
                  </a:cubicBezTo>
                  <a:lnTo>
                    <a:pt x="956945" y="1913890"/>
                  </a:lnTo>
                  <a:cubicBezTo>
                    <a:pt x="428371" y="1913890"/>
                    <a:pt x="0" y="1485392"/>
                    <a:pt x="0" y="956945"/>
                  </a:cubicBezTo>
                  <a:cubicBezTo>
                    <a:pt x="0" y="428371"/>
                    <a:pt x="428371" y="0"/>
                    <a:pt x="956945" y="0"/>
                  </a:cubicBezTo>
                  <a:lnTo>
                    <a:pt x="30692269" y="0"/>
                  </a:lnTo>
                  <a:cubicBezTo>
                    <a:pt x="31220718" y="0"/>
                    <a:pt x="31649215" y="428371"/>
                    <a:pt x="31649215" y="956945"/>
                  </a:cubicBezTo>
                  <a:close/>
                </a:path>
              </a:pathLst>
            </a:custGeom>
            <a:solidFill>
              <a:srgbClr val="FFF3ED"/>
            </a:solidFill>
          </p:spPr>
          <p:txBody>
            <a:bodyPr/>
            <a:lstStyle/>
            <a:p>
              <a:endParaRPr lang="en-US"/>
            </a:p>
          </p:txBody>
        </p:sp>
      </p:grpSp>
      <p:sp>
        <p:nvSpPr>
          <p:cNvPr id="20" name="Freeform 20"/>
          <p:cNvSpPr/>
          <p:nvPr/>
        </p:nvSpPr>
        <p:spPr>
          <a:xfrm>
            <a:off x="15346468" y="3047302"/>
            <a:ext cx="343466" cy="389197"/>
          </a:xfrm>
          <a:custGeom>
            <a:avLst/>
            <a:gdLst/>
            <a:ahLst/>
            <a:cxnLst/>
            <a:rect l="l" t="t" r="r" b="b"/>
            <a:pathLst>
              <a:path w="343466" h="389197">
                <a:moveTo>
                  <a:pt x="0" y="0"/>
                </a:moveTo>
                <a:lnTo>
                  <a:pt x="343466" y="0"/>
                </a:lnTo>
                <a:lnTo>
                  <a:pt x="343466" y="389197"/>
                </a:lnTo>
                <a:lnTo>
                  <a:pt x="0" y="3891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Freeform 21"/>
          <p:cNvSpPr/>
          <p:nvPr/>
        </p:nvSpPr>
        <p:spPr>
          <a:xfrm>
            <a:off x="2376112" y="3037535"/>
            <a:ext cx="425760" cy="408730"/>
          </a:xfrm>
          <a:custGeom>
            <a:avLst/>
            <a:gdLst/>
            <a:ahLst/>
            <a:cxnLst/>
            <a:rect l="l" t="t" r="r" b="b"/>
            <a:pathLst>
              <a:path w="425760" h="408730">
                <a:moveTo>
                  <a:pt x="0" y="0"/>
                </a:moveTo>
                <a:lnTo>
                  <a:pt x="425760" y="0"/>
                </a:lnTo>
                <a:lnTo>
                  <a:pt x="425760" y="408730"/>
                </a:lnTo>
                <a:lnTo>
                  <a:pt x="0" y="4087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Freeform 22"/>
          <p:cNvSpPr/>
          <p:nvPr/>
        </p:nvSpPr>
        <p:spPr>
          <a:xfrm>
            <a:off x="3009365" y="3037535"/>
            <a:ext cx="312121" cy="408730"/>
          </a:xfrm>
          <a:custGeom>
            <a:avLst/>
            <a:gdLst/>
            <a:ahLst/>
            <a:cxnLst/>
            <a:rect l="l" t="t" r="r" b="b"/>
            <a:pathLst>
              <a:path w="312121" h="408730">
                <a:moveTo>
                  <a:pt x="0" y="0"/>
                </a:moveTo>
                <a:lnTo>
                  <a:pt x="312120" y="0"/>
                </a:lnTo>
                <a:lnTo>
                  <a:pt x="312120" y="408730"/>
                </a:lnTo>
                <a:lnTo>
                  <a:pt x="0" y="4087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3" name="Group 23"/>
          <p:cNvGrpSpPr/>
          <p:nvPr/>
        </p:nvGrpSpPr>
        <p:grpSpPr>
          <a:xfrm>
            <a:off x="11401065" y="4052346"/>
            <a:ext cx="4395954" cy="5421636"/>
            <a:chOff x="0" y="0"/>
            <a:chExt cx="5861272" cy="7228848"/>
          </a:xfrm>
        </p:grpSpPr>
        <p:grpSp>
          <p:nvGrpSpPr>
            <p:cNvPr id="24" name="Group 24"/>
            <p:cNvGrpSpPr>
              <a:grpSpLocks noChangeAspect="1"/>
            </p:cNvGrpSpPr>
            <p:nvPr/>
          </p:nvGrpSpPr>
          <p:grpSpPr>
            <a:xfrm>
              <a:off x="0" y="0"/>
              <a:ext cx="5861272" cy="3296924"/>
              <a:chOff x="0" y="0"/>
              <a:chExt cx="11289030" cy="6350000"/>
            </a:xfrm>
          </p:grpSpPr>
          <p:sp>
            <p:nvSpPr>
              <p:cNvPr id="25" name="Freeform 2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1"/>
                <a:stretch>
                  <a:fillRect t="-9228" b="-9228"/>
                </a:stretch>
              </a:blipFill>
            </p:spPr>
            <p:txBody>
              <a:bodyPr/>
              <a:lstStyle/>
              <a:p>
                <a:endParaRPr lang="en-US"/>
              </a:p>
            </p:txBody>
          </p:sp>
        </p:grpSp>
        <p:grpSp>
          <p:nvGrpSpPr>
            <p:cNvPr id="26" name="Group 26"/>
            <p:cNvGrpSpPr>
              <a:grpSpLocks noChangeAspect="1"/>
            </p:cNvGrpSpPr>
            <p:nvPr/>
          </p:nvGrpSpPr>
          <p:grpSpPr>
            <a:xfrm>
              <a:off x="0" y="3931924"/>
              <a:ext cx="5861272" cy="3296924"/>
              <a:chOff x="0" y="0"/>
              <a:chExt cx="11289030" cy="6350000"/>
            </a:xfrm>
          </p:grpSpPr>
          <p:sp>
            <p:nvSpPr>
              <p:cNvPr id="27" name="Freeform 2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2"/>
                <a:stretch>
                  <a:fillRect t="-9339" b="-9339"/>
                </a:stretch>
              </a:blipFill>
            </p:spPr>
            <p:txBody>
              <a:bodyPr/>
              <a:lstStyle/>
              <a:p>
                <a:endParaRPr lang="en-US"/>
              </a:p>
            </p:txBody>
          </p:sp>
        </p:grpSp>
      </p:grpSp>
      <p:sp>
        <p:nvSpPr>
          <p:cNvPr id="28" name="TextBox 28"/>
          <p:cNvSpPr txBox="1"/>
          <p:nvPr/>
        </p:nvSpPr>
        <p:spPr>
          <a:xfrm>
            <a:off x="2139003" y="3685317"/>
            <a:ext cx="8926636" cy="6278880"/>
          </a:xfrm>
          <a:prstGeom prst="rect">
            <a:avLst/>
          </a:prstGeom>
        </p:spPr>
        <p:txBody>
          <a:bodyPr lIns="0" tIns="0" rIns="0" bIns="0" rtlCol="0" anchor="t">
            <a:spAutoFit/>
          </a:bodyPr>
          <a:lstStyle/>
          <a:p>
            <a:pPr algn="l">
              <a:lnSpc>
                <a:spcPts val="3840"/>
              </a:lnSpc>
            </a:pPr>
            <a:r>
              <a:rPr lang="en-US" sz="2400" b="1">
                <a:solidFill>
                  <a:srgbClr val="704430"/>
                </a:solidFill>
                <a:latin typeface="Nunito Bold"/>
                <a:ea typeface="Nunito Bold"/>
                <a:cs typeface="Nunito Bold"/>
                <a:sym typeface="Nunito Bold"/>
              </a:rPr>
              <a:t>Computers</a:t>
            </a:r>
            <a:r>
              <a:rPr lang="en-US" sz="2400">
                <a:solidFill>
                  <a:srgbClr val="704430"/>
                </a:solidFill>
                <a:latin typeface="Nunito"/>
                <a:ea typeface="Nunito"/>
                <a:cs typeface="Nunito"/>
                <a:sym typeface="Nunito"/>
              </a:rPr>
              <a:t> contribute greatly the </a:t>
            </a:r>
            <a:r>
              <a:rPr lang="en-US" sz="2400" b="1">
                <a:solidFill>
                  <a:srgbClr val="704430"/>
                </a:solidFill>
                <a:latin typeface="Nunito Bold"/>
                <a:ea typeface="Nunito Bold"/>
                <a:cs typeface="Nunito Bold"/>
                <a:sym typeface="Nunito Bold"/>
              </a:rPr>
              <a:t>field and industry of businesses</a:t>
            </a:r>
            <a:r>
              <a:rPr lang="en-US" sz="2400">
                <a:solidFill>
                  <a:srgbClr val="704430"/>
                </a:solidFill>
                <a:latin typeface="Nunito"/>
                <a:ea typeface="Nunito"/>
                <a:cs typeface="Nunito"/>
                <a:sym typeface="Nunito"/>
              </a:rPr>
              <a:t> by:</a:t>
            </a:r>
          </a:p>
          <a:p>
            <a:pPr marL="518160" lvl="1" indent="-259080" algn="l">
              <a:lnSpc>
                <a:spcPts val="3840"/>
              </a:lnSpc>
              <a:buFont typeface="Arial"/>
              <a:buChar char="•"/>
            </a:pPr>
            <a:r>
              <a:rPr lang="en-US" sz="2400" u="sng">
                <a:solidFill>
                  <a:srgbClr val="704430"/>
                </a:solidFill>
                <a:latin typeface="Nunito"/>
                <a:ea typeface="Nunito"/>
                <a:cs typeface="Nunito"/>
                <a:sym typeface="Nunito"/>
              </a:rPr>
              <a:t>Allowing mass production and automation by factories</a:t>
            </a:r>
            <a:r>
              <a:rPr lang="en-US" sz="2400" u="none">
                <a:solidFill>
                  <a:srgbClr val="704430"/>
                </a:solidFill>
                <a:latin typeface="Nunito"/>
                <a:ea typeface="Nunito"/>
                <a:cs typeface="Nunito"/>
                <a:sym typeface="Nunito"/>
              </a:rPr>
              <a:t> w</a:t>
            </a:r>
            <a:r>
              <a:rPr lang="en-US" sz="2400">
                <a:solidFill>
                  <a:srgbClr val="704430"/>
                </a:solidFill>
                <a:latin typeface="Nunito"/>
                <a:ea typeface="Nunito"/>
                <a:cs typeface="Nunito"/>
                <a:sym typeface="Nunito"/>
              </a:rPr>
              <a:t>hich</a:t>
            </a:r>
            <a:r>
              <a:rPr lang="en-US" sz="2400" u="none">
                <a:solidFill>
                  <a:srgbClr val="704430"/>
                </a:solidFill>
                <a:latin typeface="Nunito"/>
                <a:ea typeface="Nunito"/>
                <a:cs typeface="Nunito"/>
                <a:sym typeface="Nunito"/>
              </a:rPr>
              <a:t> he</a:t>
            </a:r>
            <a:r>
              <a:rPr lang="en-US" sz="2400">
                <a:solidFill>
                  <a:srgbClr val="704430"/>
                </a:solidFill>
                <a:latin typeface="Nunito"/>
                <a:ea typeface="Nunito"/>
                <a:cs typeface="Nunito"/>
                <a:sym typeface="Nunito"/>
              </a:rPr>
              <a:t>avily</a:t>
            </a:r>
            <a:r>
              <a:rPr lang="en-US" sz="2400" u="none">
                <a:solidFill>
                  <a:srgbClr val="704430"/>
                </a:solidFill>
                <a:latin typeface="Nunito"/>
                <a:ea typeface="Nunito"/>
                <a:cs typeface="Nunito"/>
                <a:sym typeface="Nunito"/>
              </a:rPr>
              <a:t> </a:t>
            </a:r>
            <a:r>
              <a:rPr lang="en-US" sz="2400">
                <a:solidFill>
                  <a:srgbClr val="704430"/>
                </a:solidFill>
                <a:latin typeface="Nunito"/>
                <a:ea typeface="Nunito"/>
                <a:cs typeface="Nunito"/>
                <a:sym typeface="Nunito"/>
              </a:rPr>
              <a:t>r</a:t>
            </a:r>
            <a:r>
              <a:rPr lang="en-US" sz="2400" u="none">
                <a:solidFill>
                  <a:srgbClr val="704430"/>
                </a:solidFill>
                <a:latin typeface="Nunito"/>
                <a:ea typeface="Nunito"/>
                <a:cs typeface="Nunito"/>
                <a:sym typeface="Nunito"/>
              </a:rPr>
              <a:t>el</a:t>
            </a:r>
            <a:r>
              <a:rPr lang="en-US" sz="2400">
                <a:solidFill>
                  <a:srgbClr val="704430"/>
                </a:solidFill>
                <a:latin typeface="Nunito"/>
                <a:ea typeface="Nunito"/>
                <a:cs typeface="Nunito"/>
                <a:sym typeface="Nunito"/>
              </a:rPr>
              <a:t>y </a:t>
            </a:r>
            <a:r>
              <a:rPr lang="en-US" sz="2400" u="none">
                <a:solidFill>
                  <a:srgbClr val="704430"/>
                </a:solidFill>
                <a:latin typeface="Nunito"/>
                <a:ea typeface="Nunito"/>
                <a:cs typeface="Nunito"/>
                <a:sym typeface="Nunito"/>
              </a:rPr>
              <a:t>o</a:t>
            </a:r>
            <a:r>
              <a:rPr lang="en-US" sz="2400">
                <a:solidFill>
                  <a:srgbClr val="704430"/>
                </a:solidFill>
                <a:latin typeface="Nunito"/>
                <a:ea typeface="Nunito"/>
                <a:cs typeface="Nunito"/>
                <a:sym typeface="Nunito"/>
              </a:rPr>
              <a:t>n comput</a:t>
            </a:r>
            <a:r>
              <a:rPr lang="en-US" sz="2400" u="none">
                <a:solidFill>
                  <a:srgbClr val="704430"/>
                </a:solidFill>
                <a:latin typeface="Nunito"/>
                <a:ea typeface="Nunito"/>
                <a:cs typeface="Nunito"/>
                <a:sym typeface="Nunito"/>
              </a:rPr>
              <a:t>e</a:t>
            </a:r>
            <a:r>
              <a:rPr lang="en-US" sz="2400">
                <a:solidFill>
                  <a:srgbClr val="704430"/>
                </a:solidFill>
                <a:latin typeface="Nunito"/>
                <a:ea typeface="Nunito"/>
                <a:cs typeface="Nunito"/>
                <a:sym typeface="Nunito"/>
              </a:rPr>
              <a:t>r</a:t>
            </a:r>
            <a:r>
              <a:rPr lang="en-US" sz="2400" u="none">
                <a:solidFill>
                  <a:srgbClr val="704430"/>
                </a:solidFill>
                <a:latin typeface="Nunito"/>
                <a:ea typeface="Nunito"/>
                <a:cs typeface="Nunito"/>
                <a:sym typeface="Nunito"/>
              </a:rPr>
              <a:t>s to </a:t>
            </a:r>
            <a:r>
              <a:rPr lang="en-US" sz="2400">
                <a:solidFill>
                  <a:srgbClr val="704430"/>
                </a:solidFill>
                <a:latin typeface="Nunito"/>
                <a:ea typeface="Nunito"/>
                <a:cs typeface="Nunito"/>
                <a:sym typeface="Nunito"/>
              </a:rPr>
              <a:t>oper</a:t>
            </a:r>
            <a:r>
              <a:rPr lang="en-US" sz="2400" u="none">
                <a:solidFill>
                  <a:srgbClr val="704430"/>
                </a:solidFill>
                <a:latin typeface="Nunito"/>
                <a:ea typeface="Nunito"/>
                <a:cs typeface="Nunito"/>
                <a:sym typeface="Nunito"/>
              </a:rPr>
              <a:t>a</a:t>
            </a:r>
            <a:r>
              <a:rPr lang="en-US" sz="2400">
                <a:solidFill>
                  <a:srgbClr val="704430"/>
                </a:solidFill>
                <a:latin typeface="Nunito"/>
                <a:ea typeface="Nunito"/>
                <a:cs typeface="Nunito"/>
                <a:sym typeface="Nunito"/>
              </a:rPr>
              <a:t>t</a:t>
            </a:r>
            <a:r>
              <a:rPr lang="en-US" sz="2400" u="none">
                <a:solidFill>
                  <a:srgbClr val="704430"/>
                </a:solidFill>
                <a:latin typeface="Nunito"/>
                <a:ea typeface="Nunito"/>
                <a:cs typeface="Nunito"/>
                <a:sym typeface="Nunito"/>
              </a:rPr>
              <a:t>e </a:t>
            </a:r>
            <a:r>
              <a:rPr lang="en-US" sz="2400">
                <a:solidFill>
                  <a:srgbClr val="704430"/>
                </a:solidFill>
                <a:latin typeface="Nunito"/>
                <a:ea typeface="Nunito"/>
                <a:cs typeface="Nunito"/>
                <a:sym typeface="Nunito"/>
              </a:rPr>
              <a:t>mach</a:t>
            </a:r>
            <a:r>
              <a:rPr lang="en-US" sz="2400" u="none">
                <a:solidFill>
                  <a:srgbClr val="704430"/>
                </a:solidFill>
                <a:latin typeface="Nunito"/>
                <a:ea typeface="Nunito"/>
                <a:cs typeface="Nunito"/>
                <a:sym typeface="Nunito"/>
              </a:rPr>
              <a:t>i</a:t>
            </a:r>
            <a:r>
              <a:rPr lang="en-US" sz="2400">
                <a:solidFill>
                  <a:srgbClr val="704430"/>
                </a:solidFill>
                <a:latin typeface="Nunito"/>
                <a:ea typeface="Nunito"/>
                <a:cs typeface="Nunito"/>
                <a:sym typeface="Nunito"/>
              </a:rPr>
              <a:t>n</a:t>
            </a:r>
            <a:r>
              <a:rPr lang="en-US" sz="2400" u="none">
                <a:solidFill>
                  <a:srgbClr val="704430"/>
                </a:solidFill>
                <a:latin typeface="Nunito"/>
                <a:ea typeface="Nunito"/>
                <a:cs typeface="Nunito"/>
                <a:sym typeface="Nunito"/>
              </a:rPr>
              <a:t>es a</a:t>
            </a:r>
            <a:r>
              <a:rPr lang="en-US" sz="2400">
                <a:solidFill>
                  <a:srgbClr val="704430"/>
                </a:solidFill>
                <a:latin typeface="Nunito"/>
                <a:ea typeface="Nunito"/>
                <a:cs typeface="Nunito"/>
                <a:sym typeface="Nunito"/>
              </a:rPr>
              <a:t>nd equ</a:t>
            </a:r>
            <a:r>
              <a:rPr lang="en-US" sz="2400" u="none">
                <a:solidFill>
                  <a:srgbClr val="704430"/>
                </a:solidFill>
                <a:latin typeface="Nunito"/>
                <a:ea typeface="Nunito"/>
                <a:cs typeface="Nunito"/>
                <a:sym typeface="Nunito"/>
              </a:rPr>
              <a:t>ip</a:t>
            </a:r>
            <a:r>
              <a:rPr lang="en-US" sz="2400">
                <a:solidFill>
                  <a:srgbClr val="704430"/>
                </a:solidFill>
                <a:latin typeface="Nunito"/>
                <a:ea typeface="Nunito"/>
                <a:cs typeface="Nunito"/>
                <a:sym typeface="Nunito"/>
              </a:rPr>
              <a:t>m</a:t>
            </a:r>
            <a:r>
              <a:rPr lang="en-US" sz="2400" u="none">
                <a:solidFill>
                  <a:srgbClr val="704430"/>
                </a:solidFill>
                <a:latin typeface="Nunito"/>
                <a:ea typeface="Nunito"/>
                <a:cs typeface="Nunito"/>
                <a:sym typeface="Nunito"/>
              </a:rPr>
              <a:t>ent i</a:t>
            </a:r>
            <a:r>
              <a:rPr lang="en-US" sz="2400">
                <a:solidFill>
                  <a:srgbClr val="704430"/>
                </a:solidFill>
                <a:latin typeface="Nunito"/>
                <a:ea typeface="Nunito"/>
                <a:cs typeface="Nunito"/>
                <a:sym typeface="Nunito"/>
              </a:rPr>
              <a:t>n order </a:t>
            </a:r>
            <a:r>
              <a:rPr lang="en-US" sz="2400" u="none">
                <a:solidFill>
                  <a:srgbClr val="704430"/>
                </a:solidFill>
                <a:latin typeface="Nunito"/>
                <a:ea typeface="Nunito"/>
                <a:cs typeface="Nunito"/>
                <a:sym typeface="Nunito"/>
              </a:rPr>
              <a:t>t</a:t>
            </a:r>
            <a:r>
              <a:rPr lang="en-US" sz="2400">
                <a:solidFill>
                  <a:srgbClr val="704430"/>
                </a:solidFill>
                <a:latin typeface="Nunito"/>
                <a:ea typeface="Nunito"/>
                <a:cs typeface="Nunito"/>
                <a:sym typeface="Nunito"/>
              </a:rPr>
              <a:t>o</a:t>
            </a:r>
            <a:r>
              <a:rPr lang="en-US" sz="2400" u="none">
                <a:solidFill>
                  <a:srgbClr val="704430"/>
                </a:solidFill>
                <a:latin typeface="Nunito"/>
                <a:ea typeface="Nunito"/>
                <a:cs typeface="Nunito"/>
                <a:sym typeface="Nunito"/>
              </a:rPr>
              <a:t> e</a:t>
            </a:r>
            <a:r>
              <a:rPr lang="en-US" sz="2400">
                <a:solidFill>
                  <a:srgbClr val="704430"/>
                </a:solidFill>
                <a:latin typeface="Nunito"/>
                <a:ea typeface="Nunito"/>
                <a:cs typeface="Nunito"/>
                <a:sym typeface="Nunito"/>
              </a:rPr>
              <a:t>n</a:t>
            </a:r>
            <a:r>
              <a:rPr lang="en-US" sz="2400" u="none">
                <a:solidFill>
                  <a:srgbClr val="704430"/>
                </a:solidFill>
                <a:latin typeface="Nunito"/>
                <a:ea typeface="Nunito"/>
                <a:cs typeface="Nunito"/>
                <a:sym typeface="Nunito"/>
              </a:rPr>
              <a:t>s</a:t>
            </a:r>
            <a:r>
              <a:rPr lang="en-US" sz="2400">
                <a:solidFill>
                  <a:srgbClr val="704430"/>
                </a:solidFill>
                <a:latin typeface="Nunito"/>
                <a:ea typeface="Nunito"/>
                <a:cs typeface="Nunito"/>
                <a:sym typeface="Nunito"/>
              </a:rPr>
              <a:t>ur</a:t>
            </a:r>
            <a:r>
              <a:rPr lang="en-US" sz="2400" u="none">
                <a:solidFill>
                  <a:srgbClr val="704430"/>
                </a:solidFill>
                <a:latin typeface="Nunito"/>
                <a:ea typeface="Nunito"/>
                <a:cs typeface="Nunito"/>
                <a:sym typeface="Nunito"/>
              </a:rPr>
              <a:t>e</a:t>
            </a:r>
            <a:r>
              <a:rPr lang="en-US" sz="2400">
                <a:solidFill>
                  <a:srgbClr val="704430"/>
                </a:solidFill>
                <a:latin typeface="Nunito"/>
                <a:ea typeface="Nunito"/>
                <a:cs typeface="Nunito"/>
                <a:sym typeface="Nunito"/>
              </a:rPr>
              <a:t> a high level of quality in production.</a:t>
            </a:r>
          </a:p>
          <a:p>
            <a:pPr marL="518160" lvl="1" indent="-259080" algn="l">
              <a:lnSpc>
                <a:spcPts val="3840"/>
              </a:lnSpc>
              <a:buFont typeface="Arial"/>
              <a:buChar char="•"/>
            </a:pPr>
            <a:r>
              <a:rPr lang="en-US" sz="2400" u="sng">
                <a:solidFill>
                  <a:srgbClr val="704430"/>
                </a:solidFill>
                <a:latin typeface="Nunito"/>
                <a:ea typeface="Nunito"/>
                <a:cs typeface="Nunito"/>
                <a:sym typeface="Nunito"/>
              </a:rPr>
              <a:t>Computers allow fast calculations, data storage, and analysis, streamlining business operations</a:t>
            </a:r>
            <a:r>
              <a:rPr lang="en-US" sz="2400">
                <a:solidFill>
                  <a:srgbClr val="704430"/>
                </a:solidFill>
                <a:latin typeface="Nunito"/>
                <a:ea typeface="Nunito"/>
                <a:cs typeface="Nunito"/>
                <a:sym typeface="Nunito"/>
              </a:rPr>
              <a:t>. Software tools for data analysis and presentations enable businesses make informed decisions, track performance, and optimize processes.</a:t>
            </a:r>
          </a:p>
          <a:p>
            <a:pPr marL="518160" lvl="1" indent="-259080" algn="l">
              <a:lnSpc>
                <a:spcPts val="3840"/>
              </a:lnSpc>
              <a:buFont typeface="Arial"/>
              <a:buChar char="•"/>
            </a:pPr>
            <a:r>
              <a:rPr lang="en-US" sz="2400" u="sng">
                <a:solidFill>
                  <a:srgbClr val="704430"/>
                </a:solidFill>
                <a:latin typeface="Nunito"/>
                <a:ea typeface="Nunito"/>
                <a:cs typeface="Nunito"/>
                <a:sym typeface="Nunito"/>
              </a:rPr>
              <a:t>Supporting companies through digital marketing</a:t>
            </a:r>
            <a:r>
              <a:rPr lang="en-US" sz="2400">
                <a:solidFill>
                  <a:srgbClr val="704430"/>
                </a:solidFill>
                <a:latin typeface="Nunito"/>
                <a:ea typeface="Nunito"/>
                <a:cs typeface="Nunito"/>
                <a:sym typeface="Nunito"/>
              </a:rPr>
              <a:t> which enables them to easily spread </a:t>
            </a:r>
            <a:r>
              <a:rPr lang="en-US" sz="2400" u="none">
                <a:solidFill>
                  <a:srgbClr val="704430"/>
                </a:solidFill>
                <a:latin typeface="Nunito"/>
                <a:ea typeface="Nunito"/>
                <a:cs typeface="Nunito"/>
                <a:sym typeface="Nunito"/>
              </a:rPr>
              <a:t>pro</a:t>
            </a:r>
            <a:r>
              <a:rPr lang="en-US" sz="2400">
                <a:solidFill>
                  <a:srgbClr val="704430"/>
                </a:solidFill>
                <a:latin typeface="Nunito"/>
                <a:ea typeface="Nunito"/>
                <a:cs typeface="Nunito"/>
                <a:sym typeface="Nunito"/>
              </a:rPr>
              <a:t>d</a:t>
            </a:r>
            <a:r>
              <a:rPr lang="en-US" sz="2400" u="none">
                <a:solidFill>
                  <a:srgbClr val="704430"/>
                </a:solidFill>
                <a:latin typeface="Nunito"/>
                <a:ea typeface="Nunito"/>
                <a:cs typeface="Nunito"/>
                <a:sym typeface="Nunito"/>
              </a:rPr>
              <a:t>uc</a:t>
            </a:r>
            <a:r>
              <a:rPr lang="en-US" sz="2400">
                <a:solidFill>
                  <a:srgbClr val="704430"/>
                </a:solidFill>
                <a:latin typeface="Nunito"/>
                <a:ea typeface="Nunito"/>
                <a:cs typeface="Nunito"/>
                <a:sym typeface="Nunito"/>
              </a:rPr>
              <a:t>ts</a:t>
            </a:r>
            <a:r>
              <a:rPr lang="en-US" sz="2400" u="none">
                <a:solidFill>
                  <a:srgbClr val="704430"/>
                </a:solidFill>
                <a:latin typeface="Nunito"/>
                <a:ea typeface="Nunito"/>
                <a:cs typeface="Nunito"/>
                <a:sym typeface="Nunito"/>
              </a:rPr>
              <a:t> and se</a:t>
            </a:r>
            <a:r>
              <a:rPr lang="en-US" sz="2400">
                <a:solidFill>
                  <a:srgbClr val="704430"/>
                </a:solidFill>
                <a:latin typeface="Nunito"/>
                <a:ea typeface="Nunito"/>
                <a:cs typeface="Nunito"/>
                <a:sym typeface="Nunito"/>
              </a:rPr>
              <a:t>rvic</a:t>
            </a:r>
            <a:r>
              <a:rPr lang="en-US" sz="2400" u="none">
                <a:solidFill>
                  <a:srgbClr val="704430"/>
                </a:solidFill>
                <a:latin typeface="Nunito"/>
                <a:ea typeface="Nunito"/>
                <a:cs typeface="Nunito"/>
                <a:sym typeface="Nunito"/>
              </a:rPr>
              <a:t>e</a:t>
            </a:r>
            <a:r>
              <a:rPr lang="en-US" sz="2400">
                <a:solidFill>
                  <a:srgbClr val="704430"/>
                </a:solidFill>
                <a:latin typeface="Nunito"/>
                <a:ea typeface="Nunito"/>
                <a:cs typeface="Nunito"/>
                <a:sym typeface="Nunito"/>
              </a:rPr>
              <a:t>s</a:t>
            </a:r>
            <a:r>
              <a:rPr lang="en-US" sz="2400" u="none">
                <a:solidFill>
                  <a:srgbClr val="704430"/>
                </a:solidFill>
                <a:latin typeface="Nunito"/>
                <a:ea typeface="Nunito"/>
                <a:cs typeface="Nunito"/>
                <a:sym typeface="Nunito"/>
              </a:rPr>
              <a:t> </a:t>
            </a:r>
            <a:r>
              <a:rPr lang="en-US" sz="2400">
                <a:solidFill>
                  <a:srgbClr val="704430"/>
                </a:solidFill>
                <a:latin typeface="Nunito"/>
                <a:ea typeface="Nunito"/>
                <a:cs typeface="Nunito"/>
                <a:sym typeface="Nunito"/>
              </a:rPr>
              <a:t>t</a:t>
            </a:r>
            <a:r>
              <a:rPr lang="en-US" sz="2400" u="none">
                <a:solidFill>
                  <a:srgbClr val="704430"/>
                </a:solidFill>
                <a:latin typeface="Nunito"/>
                <a:ea typeface="Nunito"/>
                <a:cs typeface="Nunito"/>
                <a:sym typeface="Nunito"/>
              </a:rPr>
              <a:t>o </a:t>
            </a:r>
            <a:r>
              <a:rPr lang="en-US" sz="2400">
                <a:solidFill>
                  <a:srgbClr val="704430"/>
                </a:solidFill>
                <a:latin typeface="Nunito"/>
                <a:ea typeface="Nunito"/>
                <a:cs typeface="Nunito"/>
                <a:sym typeface="Nunito"/>
              </a:rPr>
              <a:t>m</a:t>
            </a:r>
            <a:r>
              <a:rPr lang="en-US" sz="2400" u="none">
                <a:solidFill>
                  <a:srgbClr val="704430"/>
                </a:solidFill>
                <a:latin typeface="Nunito"/>
                <a:ea typeface="Nunito"/>
                <a:cs typeface="Nunito"/>
                <a:sym typeface="Nunito"/>
              </a:rPr>
              <a:t>an</a:t>
            </a:r>
            <a:r>
              <a:rPr lang="en-US" sz="2400">
                <a:solidFill>
                  <a:srgbClr val="704430"/>
                </a:solidFill>
                <a:latin typeface="Nunito"/>
                <a:ea typeface="Nunito"/>
                <a:cs typeface="Nunito"/>
                <a:sym typeface="Nunito"/>
              </a:rPr>
              <a:t>y u</a:t>
            </a:r>
            <a:r>
              <a:rPr lang="en-US" sz="2400" u="none">
                <a:solidFill>
                  <a:srgbClr val="704430"/>
                </a:solidFill>
                <a:latin typeface="Nunito"/>
                <a:ea typeface="Nunito"/>
                <a:cs typeface="Nunito"/>
                <a:sym typeface="Nunito"/>
              </a:rPr>
              <a:t>s</a:t>
            </a:r>
            <a:r>
              <a:rPr lang="en-US" sz="2400">
                <a:solidFill>
                  <a:srgbClr val="704430"/>
                </a:solidFill>
                <a:latin typeface="Nunito"/>
                <a:ea typeface="Nunito"/>
                <a:cs typeface="Nunito"/>
                <a:sym typeface="Nunito"/>
              </a:rPr>
              <a:t>er</a:t>
            </a:r>
            <a:r>
              <a:rPr lang="en-US" sz="2400" u="none">
                <a:solidFill>
                  <a:srgbClr val="704430"/>
                </a:solidFill>
                <a:latin typeface="Nunito"/>
                <a:ea typeface="Nunito"/>
                <a:cs typeface="Nunito"/>
                <a:sym typeface="Nunito"/>
              </a:rPr>
              <a:t>s</a:t>
            </a:r>
            <a:r>
              <a:rPr lang="en-US" sz="2400">
                <a:solidFill>
                  <a:srgbClr val="704430"/>
                </a:solidFill>
                <a:latin typeface="Nunito"/>
                <a:ea typeface="Nunito"/>
                <a:cs typeface="Nunito"/>
                <a:sym typeface="Nunito"/>
              </a:rPr>
              <a:t>.</a:t>
            </a:r>
          </a:p>
        </p:txBody>
      </p:sp>
      <p:sp>
        <p:nvSpPr>
          <p:cNvPr id="29" name="TextBox 29"/>
          <p:cNvSpPr txBox="1"/>
          <p:nvPr/>
        </p:nvSpPr>
        <p:spPr>
          <a:xfrm>
            <a:off x="6602321" y="2949800"/>
            <a:ext cx="5463311" cy="669925"/>
          </a:xfrm>
          <a:prstGeom prst="rect">
            <a:avLst/>
          </a:prstGeom>
        </p:spPr>
        <p:txBody>
          <a:bodyPr lIns="0" tIns="0" rIns="0" bIns="0" rtlCol="0" anchor="t">
            <a:spAutoFit/>
          </a:bodyPr>
          <a:lstStyle/>
          <a:p>
            <a:pPr algn="ctr">
              <a:lnSpc>
                <a:spcPts val="4999"/>
              </a:lnSpc>
            </a:pPr>
            <a:r>
              <a:rPr lang="en-US" sz="4999" spc="-149">
                <a:solidFill>
                  <a:srgbClr val="704430"/>
                </a:solidFill>
                <a:latin typeface="Marykate"/>
                <a:ea typeface="Marykate"/>
                <a:cs typeface="Marykate"/>
                <a:sym typeface="Marykate"/>
              </a:rPr>
              <a:t>Business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930429" y="1038225"/>
            <a:ext cx="4959192" cy="1652766"/>
            <a:chOff x="0" y="0"/>
            <a:chExt cx="6612256" cy="2203689"/>
          </a:xfrm>
        </p:grpSpPr>
        <p:grpSp>
          <p:nvGrpSpPr>
            <p:cNvPr id="4" name="Group 4"/>
            <p:cNvGrpSpPr/>
            <p:nvPr/>
          </p:nvGrpSpPr>
          <p:grpSpPr>
            <a:xfrm>
              <a:off x="0" y="0"/>
              <a:ext cx="4774951" cy="2203689"/>
              <a:chOff x="0" y="0"/>
              <a:chExt cx="1034622" cy="477489"/>
            </a:xfrm>
          </p:grpSpPr>
          <p:sp>
            <p:nvSpPr>
              <p:cNvPr id="5" name="Freeform 5"/>
              <p:cNvSpPr/>
              <p:nvPr/>
            </p:nvSpPr>
            <p:spPr>
              <a:xfrm>
                <a:off x="92710" y="106680"/>
                <a:ext cx="930482" cy="358109"/>
              </a:xfrm>
              <a:custGeom>
                <a:avLst/>
                <a:gdLst/>
                <a:ahLst/>
                <a:cxnLst/>
                <a:rect l="l" t="t" r="r" b="b"/>
                <a:pathLst>
                  <a:path w="930482" h="358109">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close/>
                  </a:path>
                </a:pathLst>
              </a:custGeom>
              <a:solidFill>
                <a:srgbClr val="704430"/>
              </a:solidFill>
            </p:spPr>
            <p:txBody>
              <a:bodyPr/>
              <a:lstStyle/>
              <a:p>
                <a:endParaRPr lang="en-US"/>
              </a:p>
            </p:txBody>
          </p:sp>
          <p:sp>
            <p:nvSpPr>
              <p:cNvPr id="6" name="Freeform 6"/>
              <p:cNvSpPr/>
              <p:nvPr/>
            </p:nvSpPr>
            <p:spPr>
              <a:xfrm>
                <a:off x="12700" y="12700"/>
                <a:ext cx="969852" cy="408909"/>
              </a:xfrm>
              <a:custGeom>
                <a:avLst/>
                <a:gdLst/>
                <a:ahLst/>
                <a:cxnLst/>
                <a:rect l="l" t="t" r="r" b="b"/>
                <a:pathLst>
                  <a:path w="969852" h="408909">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txBody>
              <a:bodyPr/>
              <a:lstStyle/>
              <a:p>
                <a:endParaRPr lang="en-US"/>
              </a:p>
            </p:txBody>
          </p:sp>
          <p:sp>
            <p:nvSpPr>
              <p:cNvPr id="7" name="Freeform 7"/>
              <p:cNvSpPr/>
              <p:nvPr/>
            </p:nvSpPr>
            <p:spPr>
              <a:xfrm>
                <a:off x="0" y="0"/>
                <a:ext cx="1034622" cy="477489"/>
              </a:xfrm>
              <a:custGeom>
                <a:avLst/>
                <a:gdLst/>
                <a:ahLst/>
                <a:cxnLst/>
                <a:rect l="l" t="t" r="r" b="b"/>
                <a:pathLst>
                  <a:path w="1034622" h="477489">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lose/>
                  </a:path>
                </a:pathLst>
              </a:custGeom>
              <a:solidFill>
                <a:srgbClr val="704430"/>
              </a:solidFill>
            </p:spPr>
            <p:txBody>
              <a:bodyPr/>
              <a:lstStyle/>
              <a:p>
                <a:endParaRPr lang="en-US"/>
              </a:p>
            </p:txBody>
          </p:sp>
        </p:grpSp>
        <p:grpSp>
          <p:nvGrpSpPr>
            <p:cNvPr id="8" name="Group 8"/>
            <p:cNvGrpSpPr/>
            <p:nvPr/>
          </p:nvGrpSpPr>
          <p:grpSpPr>
            <a:xfrm>
              <a:off x="4774951" y="0"/>
              <a:ext cx="1837305" cy="2203689"/>
              <a:chOff x="0" y="0"/>
              <a:chExt cx="398102" cy="477489"/>
            </a:xfrm>
          </p:grpSpPr>
          <p:sp>
            <p:nvSpPr>
              <p:cNvPr id="9" name="Freeform 9"/>
              <p:cNvSpPr/>
              <p:nvPr/>
            </p:nvSpPr>
            <p:spPr>
              <a:xfrm>
                <a:off x="92710" y="106680"/>
                <a:ext cx="293962" cy="358109"/>
              </a:xfrm>
              <a:custGeom>
                <a:avLst/>
                <a:gdLst/>
                <a:ahLst/>
                <a:cxnLst/>
                <a:rect l="l" t="t" r="r" b="b"/>
                <a:pathLst>
                  <a:path w="293962" h="358109">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close/>
                  </a:path>
                </a:pathLst>
              </a:custGeom>
              <a:solidFill>
                <a:srgbClr val="704430"/>
              </a:solidFill>
            </p:spPr>
            <p:txBody>
              <a:bodyPr/>
              <a:lstStyle/>
              <a:p>
                <a:endParaRPr lang="en-US"/>
              </a:p>
            </p:txBody>
          </p:sp>
          <p:sp>
            <p:nvSpPr>
              <p:cNvPr id="10" name="Freeform 10"/>
              <p:cNvSpPr/>
              <p:nvPr/>
            </p:nvSpPr>
            <p:spPr>
              <a:xfrm>
                <a:off x="12700" y="12700"/>
                <a:ext cx="333332" cy="408909"/>
              </a:xfrm>
              <a:custGeom>
                <a:avLst/>
                <a:gdLst/>
                <a:ahLst/>
                <a:cxnLst/>
                <a:rect l="l" t="t" r="r" b="b"/>
                <a:pathLst>
                  <a:path w="333332" h="408909">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txBody>
              <a:bodyPr/>
              <a:lstStyle/>
              <a:p>
                <a:endParaRPr lang="en-US"/>
              </a:p>
            </p:txBody>
          </p:sp>
          <p:sp>
            <p:nvSpPr>
              <p:cNvPr id="11" name="Freeform 11"/>
              <p:cNvSpPr/>
              <p:nvPr/>
            </p:nvSpPr>
            <p:spPr>
              <a:xfrm>
                <a:off x="0" y="0"/>
                <a:ext cx="398102" cy="477489"/>
              </a:xfrm>
              <a:custGeom>
                <a:avLst/>
                <a:gdLst/>
                <a:ahLst/>
                <a:cxnLst/>
                <a:rect l="l" t="t" r="r" b="b"/>
                <a:pathLst>
                  <a:path w="398102" h="477489">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lose/>
                  </a:path>
                </a:pathLst>
              </a:custGeom>
              <a:solidFill>
                <a:srgbClr val="704430"/>
              </a:solidFill>
            </p:spPr>
            <p:txBody>
              <a:bodyPr/>
              <a:lstStyle/>
              <a:p>
                <a:endParaRPr lang="en-US"/>
              </a:p>
            </p:txBody>
          </p:sp>
        </p:grpSp>
        <p:sp>
          <p:nvSpPr>
            <p:cNvPr id="12" name="AutoShape 12"/>
            <p:cNvSpPr/>
            <p:nvPr/>
          </p:nvSpPr>
          <p:spPr>
            <a:xfrm>
              <a:off x="5355941" y="477035"/>
              <a:ext cx="472126" cy="0"/>
            </a:xfrm>
            <a:prstGeom prst="line">
              <a:avLst/>
            </a:prstGeom>
            <a:ln w="63500" cap="rnd">
              <a:solidFill>
                <a:srgbClr val="704430"/>
              </a:solidFill>
              <a:prstDash val="solid"/>
              <a:headEnd type="none" w="sm" len="sm"/>
              <a:tailEnd type="none" w="sm" len="sm"/>
            </a:ln>
          </p:spPr>
          <p:txBody>
            <a:bodyPr/>
            <a:lstStyle/>
            <a:p>
              <a:endParaRPr lang="en-US"/>
            </a:p>
          </p:txBody>
        </p:sp>
        <p:sp>
          <p:nvSpPr>
            <p:cNvPr id="13" name="AutoShape 13"/>
            <p:cNvSpPr/>
            <p:nvPr/>
          </p:nvSpPr>
          <p:spPr>
            <a:xfrm rot="5400000">
              <a:off x="5355941" y="477035"/>
              <a:ext cx="472126" cy="0"/>
            </a:xfrm>
            <a:prstGeom prst="line">
              <a:avLst/>
            </a:prstGeom>
            <a:ln w="63500" cap="rnd">
              <a:solidFill>
                <a:srgbClr val="704430"/>
              </a:solidFill>
              <a:prstDash val="solid"/>
              <a:headEnd type="none" w="sm" len="sm"/>
              <a:tailEnd type="none" w="sm" len="sm"/>
            </a:ln>
          </p:spPr>
          <p:txBody>
            <a:bodyPr/>
            <a:lstStyle/>
            <a:p>
              <a:endParaRPr lang="en-US"/>
            </a:p>
          </p:txBody>
        </p:sp>
      </p:grpSp>
      <p:grpSp>
        <p:nvGrpSpPr>
          <p:cNvPr id="14" name="Group 14"/>
          <p:cNvGrpSpPr/>
          <p:nvPr/>
        </p:nvGrpSpPr>
        <p:grpSpPr>
          <a:xfrm>
            <a:off x="1028700" y="1735822"/>
            <a:ext cx="15906418" cy="7532003"/>
            <a:chOff x="0" y="0"/>
            <a:chExt cx="4208961" cy="1993026"/>
          </a:xfrm>
        </p:grpSpPr>
        <p:sp>
          <p:nvSpPr>
            <p:cNvPr id="15" name="Freeform 15"/>
            <p:cNvSpPr/>
            <p:nvPr/>
          </p:nvSpPr>
          <p:spPr>
            <a:xfrm>
              <a:off x="92710" y="106680"/>
              <a:ext cx="4104821" cy="1873646"/>
            </a:xfrm>
            <a:custGeom>
              <a:avLst/>
              <a:gdLst/>
              <a:ahLst/>
              <a:cxnLst/>
              <a:rect l="l" t="t" r="r" b="b"/>
              <a:pathLst>
                <a:path w="4104821" h="1873646">
                  <a:moveTo>
                    <a:pt x="4078151" y="1684416"/>
                  </a:moveTo>
                  <a:cubicBezTo>
                    <a:pt x="4078151" y="1772046"/>
                    <a:pt x="4001951" y="1843166"/>
                    <a:pt x="3920671" y="1843166"/>
                  </a:cubicBezTo>
                  <a:lnTo>
                    <a:pt x="66040" y="1843166"/>
                  </a:lnTo>
                  <a:cubicBezTo>
                    <a:pt x="43180" y="1843166"/>
                    <a:pt x="20320" y="1838086"/>
                    <a:pt x="0" y="1829196"/>
                  </a:cubicBezTo>
                  <a:cubicBezTo>
                    <a:pt x="26670" y="1857136"/>
                    <a:pt x="63500" y="1873646"/>
                    <a:pt x="120290" y="1873646"/>
                  </a:cubicBezTo>
                  <a:lnTo>
                    <a:pt x="3958771" y="1873646"/>
                  </a:lnTo>
                  <a:cubicBezTo>
                    <a:pt x="4038781" y="1873646"/>
                    <a:pt x="4104821" y="1807606"/>
                    <a:pt x="4104821" y="1727596"/>
                  </a:cubicBezTo>
                  <a:lnTo>
                    <a:pt x="4104821" y="95250"/>
                  </a:lnTo>
                  <a:cubicBezTo>
                    <a:pt x="4104821" y="58420"/>
                    <a:pt x="4090851" y="25400"/>
                    <a:pt x="4069261" y="0"/>
                  </a:cubicBezTo>
                  <a:cubicBezTo>
                    <a:pt x="4075611" y="16510"/>
                    <a:pt x="4078151" y="34290"/>
                    <a:pt x="4078151" y="52070"/>
                  </a:cubicBezTo>
                  <a:lnTo>
                    <a:pt x="4078151" y="1684416"/>
                  </a:lnTo>
                  <a:close/>
                </a:path>
              </a:pathLst>
            </a:custGeom>
            <a:solidFill>
              <a:srgbClr val="704430"/>
            </a:solidFill>
          </p:spPr>
          <p:txBody>
            <a:bodyPr/>
            <a:lstStyle/>
            <a:p>
              <a:endParaRPr lang="en-US"/>
            </a:p>
          </p:txBody>
        </p:sp>
        <p:sp>
          <p:nvSpPr>
            <p:cNvPr id="16" name="Freeform 16"/>
            <p:cNvSpPr/>
            <p:nvPr/>
          </p:nvSpPr>
          <p:spPr>
            <a:xfrm>
              <a:off x="12700" y="12700"/>
              <a:ext cx="4144191" cy="1924446"/>
            </a:xfrm>
            <a:custGeom>
              <a:avLst/>
              <a:gdLst/>
              <a:ahLst/>
              <a:cxnLst/>
              <a:rect l="l" t="t" r="r" b="b"/>
              <a:pathLst>
                <a:path w="4144191" h="1924446">
                  <a:moveTo>
                    <a:pt x="146050" y="1924446"/>
                  </a:moveTo>
                  <a:lnTo>
                    <a:pt x="3998141" y="1924446"/>
                  </a:lnTo>
                  <a:cubicBezTo>
                    <a:pt x="4078151" y="1924446"/>
                    <a:pt x="4144191" y="1858406"/>
                    <a:pt x="4144191" y="1778396"/>
                  </a:cubicBezTo>
                  <a:lnTo>
                    <a:pt x="4144191" y="146050"/>
                  </a:lnTo>
                  <a:cubicBezTo>
                    <a:pt x="4144191" y="66040"/>
                    <a:pt x="4078151" y="0"/>
                    <a:pt x="3998141" y="0"/>
                  </a:cubicBezTo>
                  <a:lnTo>
                    <a:pt x="146050" y="0"/>
                  </a:lnTo>
                  <a:cubicBezTo>
                    <a:pt x="66040" y="0"/>
                    <a:pt x="0" y="66040"/>
                    <a:pt x="0" y="146050"/>
                  </a:cubicBezTo>
                  <a:lnTo>
                    <a:pt x="0" y="1778396"/>
                  </a:lnTo>
                  <a:cubicBezTo>
                    <a:pt x="0" y="1859676"/>
                    <a:pt x="66040" y="1924446"/>
                    <a:pt x="146050" y="1924446"/>
                  </a:cubicBezTo>
                  <a:close/>
                </a:path>
              </a:pathLst>
            </a:custGeom>
            <a:solidFill>
              <a:srgbClr val="FFF3ED"/>
            </a:solidFill>
          </p:spPr>
          <p:txBody>
            <a:bodyPr/>
            <a:lstStyle/>
            <a:p>
              <a:endParaRPr lang="en-US"/>
            </a:p>
          </p:txBody>
        </p:sp>
        <p:sp>
          <p:nvSpPr>
            <p:cNvPr id="17" name="Freeform 17"/>
            <p:cNvSpPr/>
            <p:nvPr/>
          </p:nvSpPr>
          <p:spPr>
            <a:xfrm>
              <a:off x="0" y="0"/>
              <a:ext cx="4208961" cy="1993026"/>
            </a:xfrm>
            <a:custGeom>
              <a:avLst/>
              <a:gdLst/>
              <a:ahLst/>
              <a:cxnLst/>
              <a:rect l="l" t="t" r="r" b="b"/>
              <a:pathLst>
                <a:path w="4208961" h="1993026">
                  <a:moveTo>
                    <a:pt x="4145461" y="74930"/>
                  </a:moveTo>
                  <a:cubicBezTo>
                    <a:pt x="4117521" y="30480"/>
                    <a:pt x="4067991" y="0"/>
                    <a:pt x="4010841" y="0"/>
                  </a:cubicBezTo>
                  <a:lnTo>
                    <a:pt x="158750" y="0"/>
                  </a:lnTo>
                  <a:cubicBezTo>
                    <a:pt x="71120" y="0"/>
                    <a:pt x="0" y="71120"/>
                    <a:pt x="0" y="158750"/>
                  </a:cubicBezTo>
                  <a:lnTo>
                    <a:pt x="0" y="1791096"/>
                  </a:lnTo>
                  <a:cubicBezTo>
                    <a:pt x="0" y="1843166"/>
                    <a:pt x="25400" y="1888886"/>
                    <a:pt x="63500" y="1918096"/>
                  </a:cubicBezTo>
                  <a:cubicBezTo>
                    <a:pt x="91440" y="1962546"/>
                    <a:pt x="140970" y="1993026"/>
                    <a:pt x="216790" y="1993026"/>
                  </a:cubicBezTo>
                  <a:lnTo>
                    <a:pt x="4050211" y="1993026"/>
                  </a:lnTo>
                  <a:cubicBezTo>
                    <a:pt x="4137841" y="1993026"/>
                    <a:pt x="4208961" y="1921906"/>
                    <a:pt x="4208961" y="1834276"/>
                  </a:cubicBezTo>
                  <a:lnTo>
                    <a:pt x="4208961" y="201930"/>
                  </a:lnTo>
                  <a:cubicBezTo>
                    <a:pt x="4208961" y="149860"/>
                    <a:pt x="4183561" y="104140"/>
                    <a:pt x="4145461" y="74930"/>
                  </a:cubicBezTo>
                  <a:close/>
                  <a:moveTo>
                    <a:pt x="12700" y="1791096"/>
                  </a:moveTo>
                  <a:lnTo>
                    <a:pt x="12700" y="158750"/>
                  </a:lnTo>
                  <a:cubicBezTo>
                    <a:pt x="12700" y="78740"/>
                    <a:pt x="78740" y="12700"/>
                    <a:pt x="158750" y="12700"/>
                  </a:cubicBezTo>
                  <a:lnTo>
                    <a:pt x="4010841" y="12700"/>
                  </a:lnTo>
                  <a:cubicBezTo>
                    <a:pt x="4090851" y="12700"/>
                    <a:pt x="4156891" y="78740"/>
                    <a:pt x="4156891" y="158750"/>
                  </a:cubicBezTo>
                  <a:lnTo>
                    <a:pt x="4156891" y="1791096"/>
                  </a:lnTo>
                  <a:cubicBezTo>
                    <a:pt x="4156891" y="1871106"/>
                    <a:pt x="4090851" y="1937146"/>
                    <a:pt x="4010841" y="1937146"/>
                  </a:cubicBezTo>
                  <a:lnTo>
                    <a:pt x="158750" y="1937146"/>
                  </a:lnTo>
                  <a:cubicBezTo>
                    <a:pt x="78740" y="1937146"/>
                    <a:pt x="12700" y="1872376"/>
                    <a:pt x="12700" y="1791096"/>
                  </a:cubicBezTo>
                  <a:close/>
                  <a:moveTo>
                    <a:pt x="4197531" y="1834276"/>
                  </a:moveTo>
                  <a:cubicBezTo>
                    <a:pt x="4197531" y="1914286"/>
                    <a:pt x="4130221" y="1980326"/>
                    <a:pt x="4050211" y="1980326"/>
                  </a:cubicBezTo>
                  <a:lnTo>
                    <a:pt x="216790" y="1980326"/>
                  </a:lnTo>
                  <a:cubicBezTo>
                    <a:pt x="157480" y="1980326"/>
                    <a:pt x="120650" y="1963816"/>
                    <a:pt x="93980" y="1935876"/>
                  </a:cubicBezTo>
                  <a:cubicBezTo>
                    <a:pt x="114300" y="1944766"/>
                    <a:pt x="135890" y="1949846"/>
                    <a:pt x="160020" y="1949846"/>
                  </a:cubicBezTo>
                  <a:lnTo>
                    <a:pt x="4012111" y="1949846"/>
                  </a:lnTo>
                  <a:cubicBezTo>
                    <a:pt x="4099741" y="1949846"/>
                    <a:pt x="4170861" y="1878726"/>
                    <a:pt x="4170861" y="1791096"/>
                  </a:cubicBezTo>
                  <a:lnTo>
                    <a:pt x="4170861" y="158750"/>
                  </a:lnTo>
                  <a:cubicBezTo>
                    <a:pt x="4170861" y="140970"/>
                    <a:pt x="4167051" y="123190"/>
                    <a:pt x="4161971" y="106680"/>
                  </a:cubicBezTo>
                  <a:cubicBezTo>
                    <a:pt x="4183561" y="132080"/>
                    <a:pt x="4197531" y="165100"/>
                    <a:pt x="4197531" y="201930"/>
                  </a:cubicBezTo>
                  <a:lnTo>
                    <a:pt x="4197531" y="1834276"/>
                  </a:lnTo>
                  <a:close/>
                </a:path>
              </a:pathLst>
            </a:custGeom>
            <a:solidFill>
              <a:srgbClr val="704430"/>
            </a:solidFill>
          </p:spPr>
          <p:txBody>
            <a:bodyPr/>
            <a:lstStyle/>
            <a:p>
              <a:endParaRPr lang="en-US"/>
            </a:p>
          </p:txBody>
        </p:sp>
      </p:grpSp>
      <p:sp>
        <p:nvSpPr>
          <p:cNvPr id="18" name="TextBox 18"/>
          <p:cNvSpPr txBox="1"/>
          <p:nvPr/>
        </p:nvSpPr>
        <p:spPr>
          <a:xfrm>
            <a:off x="1683108" y="2415724"/>
            <a:ext cx="14597602" cy="6667500"/>
          </a:xfrm>
          <a:prstGeom prst="rect">
            <a:avLst/>
          </a:prstGeom>
        </p:spPr>
        <p:txBody>
          <a:bodyPr lIns="0" tIns="0" rIns="0" bIns="0" rtlCol="0" anchor="t">
            <a:spAutoFit/>
          </a:bodyPr>
          <a:lstStyle/>
          <a:p>
            <a:pPr algn="just">
              <a:lnSpc>
                <a:spcPts val="4800"/>
              </a:lnSpc>
            </a:pPr>
            <a:r>
              <a:rPr lang="en-US" sz="3000">
                <a:solidFill>
                  <a:srgbClr val="704430"/>
                </a:solidFill>
                <a:latin typeface="Nunito"/>
                <a:ea typeface="Nunito"/>
                <a:cs typeface="Nunito"/>
                <a:sym typeface="Nunito"/>
              </a:rPr>
              <a:t>     Computers have revolutionize the daily lives of humans. From improving all processes of work in the field of business to improving the quality of education. Moreover, computers have also improved communication. Technology has been made simpler in daily life to solve complex tasks that will otherwise take more time to achieve. They also reduce the mistakes that humans commit while calculating ensuring that the solutions they provide are accurate and reliable most importantly in areas like health care and engineering. They also provide knowledge to a broad range of people for the purpose of learning, innovating, and thinking. Considering computers play a vital role in our lives, it is also important to study and learn how and why they work.</a:t>
            </a:r>
          </a:p>
          <a:p>
            <a:pPr algn="just">
              <a:lnSpc>
                <a:spcPts val="4800"/>
              </a:lnSpc>
            </a:pPr>
            <a:endParaRPr lang="en-US" sz="3000">
              <a:solidFill>
                <a:srgbClr val="704430"/>
              </a:solidFill>
              <a:latin typeface="Nunito"/>
              <a:ea typeface="Nunito"/>
              <a:cs typeface="Nunito"/>
              <a:sym typeface="Nunito"/>
            </a:endParaRPr>
          </a:p>
        </p:txBody>
      </p:sp>
      <p:sp>
        <p:nvSpPr>
          <p:cNvPr id="19" name="TextBox 19"/>
          <p:cNvSpPr txBox="1"/>
          <p:nvPr/>
        </p:nvSpPr>
        <p:spPr>
          <a:xfrm>
            <a:off x="2202528" y="1166139"/>
            <a:ext cx="2758861" cy="535925"/>
          </a:xfrm>
          <a:prstGeom prst="rect">
            <a:avLst/>
          </a:prstGeom>
        </p:spPr>
        <p:txBody>
          <a:bodyPr lIns="0" tIns="0" rIns="0" bIns="0" rtlCol="0" anchor="t">
            <a:spAutoFit/>
          </a:bodyPr>
          <a:lstStyle/>
          <a:p>
            <a:pPr algn="ctr">
              <a:lnSpc>
                <a:spcPts val="4016"/>
              </a:lnSpc>
            </a:pPr>
            <a:r>
              <a:rPr lang="en-US" sz="4016">
                <a:solidFill>
                  <a:srgbClr val="704430"/>
                </a:solidFill>
                <a:latin typeface="Marykate"/>
                <a:ea typeface="Marykate"/>
                <a:cs typeface="Marykate"/>
                <a:sym typeface="Marykate"/>
              </a:rPr>
              <a:t>Analysis</a:t>
            </a:r>
          </a:p>
        </p:txBody>
      </p:sp>
      <p:grpSp>
        <p:nvGrpSpPr>
          <p:cNvPr id="20" name="Group 20"/>
          <p:cNvGrpSpPr/>
          <p:nvPr/>
        </p:nvGrpSpPr>
        <p:grpSpPr>
          <a:xfrm>
            <a:off x="13954775" y="1180440"/>
            <a:ext cx="1876311" cy="431124"/>
            <a:chOff x="0" y="0"/>
            <a:chExt cx="2501749" cy="574832"/>
          </a:xfrm>
        </p:grpSpPr>
        <p:grpSp>
          <p:nvGrpSpPr>
            <p:cNvPr id="21" name="Group 21"/>
            <p:cNvGrpSpPr/>
            <p:nvPr/>
          </p:nvGrpSpPr>
          <p:grpSpPr>
            <a:xfrm>
              <a:off x="0" y="0"/>
              <a:ext cx="574832" cy="574832"/>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23" name="Group 23"/>
            <p:cNvGrpSpPr/>
            <p:nvPr/>
          </p:nvGrpSpPr>
          <p:grpSpPr>
            <a:xfrm>
              <a:off x="963458" y="0"/>
              <a:ext cx="574832" cy="574832"/>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25" name="Group 25"/>
            <p:cNvGrpSpPr/>
            <p:nvPr/>
          </p:nvGrpSpPr>
          <p:grpSpPr>
            <a:xfrm>
              <a:off x="1926917" y="0"/>
              <a:ext cx="574832" cy="574832"/>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930429" y="1038225"/>
            <a:ext cx="4959192" cy="1652766"/>
            <a:chOff x="0" y="0"/>
            <a:chExt cx="6612256" cy="2203689"/>
          </a:xfrm>
        </p:grpSpPr>
        <p:grpSp>
          <p:nvGrpSpPr>
            <p:cNvPr id="4" name="Group 4"/>
            <p:cNvGrpSpPr/>
            <p:nvPr/>
          </p:nvGrpSpPr>
          <p:grpSpPr>
            <a:xfrm>
              <a:off x="0" y="0"/>
              <a:ext cx="4774951" cy="2203689"/>
              <a:chOff x="0" y="0"/>
              <a:chExt cx="1034622" cy="477489"/>
            </a:xfrm>
          </p:grpSpPr>
          <p:sp>
            <p:nvSpPr>
              <p:cNvPr id="5" name="Freeform 5"/>
              <p:cNvSpPr/>
              <p:nvPr/>
            </p:nvSpPr>
            <p:spPr>
              <a:xfrm>
                <a:off x="92710" y="106680"/>
                <a:ext cx="930482" cy="358109"/>
              </a:xfrm>
              <a:custGeom>
                <a:avLst/>
                <a:gdLst/>
                <a:ahLst/>
                <a:cxnLst/>
                <a:rect l="l" t="t" r="r" b="b"/>
                <a:pathLst>
                  <a:path w="930482" h="358109">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close/>
                  </a:path>
                </a:pathLst>
              </a:custGeom>
              <a:solidFill>
                <a:srgbClr val="704430"/>
              </a:solidFill>
            </p:spPr>
            <p:txBody>
              <a:bodyPr/>
              <a:lstStyle/>
              <a:p>
                <a:endParaRPr lang="en-US"/>
              </a:p>
            </p:txBody>
          </p:sp>
          <p:sp>
            <p:nvSpPr>
              <p:cNvPr id="6" name="Freeform 6"/>
              <p:cNvSpPr/>
              <p:nvPr/>
            </p:nvSpPr>
            <p:spPr>
              <a:xfrm>
                <a:off x="12700" y="12700"/>
                <a:ext cx="969852" cy="408909"/>
              </a:xfrm>
              <a:custGeom>
                <a:avLst/>
                <a:gdLst/>
                <a:ahLst/>
                <a:cxnLst/>
                <a:rect l="l" t="t" r="r" b="b"/>
                <a:pathLst>
                  <a:path w="969852" h="408909">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txBody>
              <a:bodyPr/>
              <a:lstStyle/>
              <a:p>
                <a:endParaRPr lang="en-US"/>
              </a:p>
            </p:txBody>
          </p:sp>
          <p:sp>
            <p:nvSpPr>
              <p:cNvPr id="7" name="Freeform 7"/>
              <p:cNvSpPr/>
              <p:nvPr/>
            </p:nvSpPr>
            <p:spPr>
              <a:xfrm>
                <a:off x="0" y="0"/>
                <a:ext cx="1034622" cy="477489"/>
              </a:xfrm>
              <a:custGeom>
                <a:avLst/>
                <a:gdLst/>
                <a:ahLst/>
                <a:cxnLst/>
                <a:rect l="l" t="t" r="r" b="b"/>
                <a:pathLst>
                  <a:path w="1034622" h="477489">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lose/>
                  </a:path>
                </a:pathLst>
              </a:custGeom>
              <a:solidFill>
                <a:srgbClr val="704430"/>
              </a:solidFill>
            </p:spPr>
            <p:txBody>
              <a:bodyPr/>
              <a:lstStyle/>
              <a:p>
                <a:endParaRPr lang="en-US"/>
              </a:p>
            </p:txBody>
          </p:sp>
        </p:grpSp>
        <p:grpSp>
          <p:nvGrpSpPr>
            <p:cNvPr id="8" name="Group 8"/>
            <p:cNvGrpSpPr/>
            <p:nvPr/>
          </p:nvGrpSpPr>
          <p:grpSpPr>
            <a:xfrm>
              <a:off x="4774951" y="0"/>
              <a:ext cx="1837305" cy="2203689"/>
              <a:chOff x="0" y="0"/>
              <a:chExt cx="398102" cy="477489"/>
            </a:xfrm>
          </p:grpSpPr>
          <p:sp>
            <p:nvSpPr>
              <p:cNvPr id="9" name="Freeform 9"/>
              <p:cNvSpPr/>
              <p:nvPr/>
            </p:nvSpPr>
            <p:spPr>
              <a:xfrm>
                <a:off x="92710" y="106680"/>
                <a:ext cx="293962" cy="358109"/>
              </a:xfrm>
              <a:custGeom>
                <a:avLst/>
                <a:gdLst/>
                <a:ahLst/>
                <a:cxnLst/>
                <a:rect l="l" t="t" r="r" b="b"/>
                <a:pathLst>
                  <a:path w="293962" h="358109">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close/>
                  </a:path>
                </a:pathLst>
              </a:custGeom>
              <a:solidFill>
                <a:srgbClr val="704430"/>
              </a:solidFill>
            </p:spPr>
            <p:txBody>
              <a:bodyPr/>
              <a:lstStyle/>
              <a:p>
                <a:endParaRPr lang="en-US"/>
              </a:p>
            </p:txBody>
          </p:sp>
          <p:sp>
            <p:nvSpPr>
              <p:cNvPr id="10" name="Freeform 10"/>
              <p:cNvSpPr/>
              <p:nvPr/>
            </p:nvSpPr>
            <p:spPr>
              <a:xfrm>
                <a:off x="12700" y="12700"/>
                <a:ext cx="333332" cy="408909"/>
              </a:xfrm>
              <a:custGeom>
                <a:avLst/>
                <a:gdLst/>
                <a:ahLst/>
                <a:cxnLst/>
                <a:rect l="l" t="t" r="r" b="b"/>
                <a:pathLst>
                  <a:path w="333332" h="408909">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txBody>
              <a:bodyPr/>
              <a:lstStyle/>
              <a:p>
                <a:endParaRPr lang="en-US"/>
              </a:p>
            </p:txBody>
          </p:sp>
          <p:sp>
            <p:nvSpPr>
              <p:cNvPr id="11" name="Freeform 11"/>
              <p:cNvSpPr/>
              <p:nvPr/>
            </p:nvSpPr>
            <p:spPr>
              <a:xfrm>
                <a:off x="0" y="0"/>
                <a:ext cx="398102" cy="477489"/>
              </a:xfrm>
              <a:custGeom>
                <a:avLst/>
                <a:gdLst/>
                <a:ahLst/>
                <a:cxnLst/>
                <a:rect l="l" t="t" r="r" b="b"/>
                <a:pathLst>
                  <a:path w="398102" h="477489">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lose/>
                  </a:path>
                </a:pathLst>
              </a:custGeom>
              <a:solidFill>
                <a:srgbClr val="704430"/>
              </a:solidFill>
            </p:spPr>
            <p:txBody>
              <a:bodyPr/>
              <a:lstStyle/>
              <a:p>
                <a:endParaRPr lang="en-US"/>
              </a:p>
            </p:txBody>
          </p:sp>
        </p:grpSp>
        <p:sp>
          <p:nvSpPr>
            <p:cNvPr id="12" name="AutoShape 12"/>
            <p:cNvSpPr/>
            <p:nvPr/>
          </p:nvSpPr>
          <p:spPr>
            <a:xfrm>
              <a:off x="5355941" y="477035"/>
              <a:ext cx="472126" cy="0"/>
            </a:xfrm>
            <a:prstGeom prst="line">
              <a:avLst/>
            </a:prstGeom>
            <a:ln w="63500" cap="rnd">
              <a:solidFill>
                <a:srgbClr val="704430"/>
              </a:solidFill>
              <a:prstDash val="solid"/>
              <a:headEnd type="none" w="sm" len="sm"/>
              <a:tailEnd type="none" w="sm" len="sm"/>
            </a:ln>
          </p:spPr>
          <p:txBody>
            <a:bodyPr/>
            <a:lstStyle/>
            <a:p>
              <a:endParaRPr lang="en-US"/>
            </a:p>
          </p:txBody>
        </p:sp>
        <p:sp>
          <p:nvSpPr>
            <p:cNvPr id="13" name="AutoShape 13"/>
            <p:cNvSpPr/>
            <p:nvPr/>
          </p:nvSpPr>
          <p:spPr>
            <a:xfrm rot="5400000">
              <a:off x="5355941" y="477035"/>
              <a:ext cx="472126" cy="0"/>
            </a:xfrm>
            <a:prstGeom prst="line">
              <a:avLst/>
            </a:prstGeom>
            <a:ln w="63500" cap="rnd">
              <a:solidFill>
                <a:srgbClr val="704430"/>
              </a:solidFill>
              <a:prstDash val="solid"/>
              <a:headEnd type="none" w="sm" len="sm"/>
              <a:tailEnd type="none" w="sm" len="sm"/>
            </a:ln>
          </p:spPr>
          <p:txBody>
            <a:bodyPr/>
            <a:lstStyle/>
            <a:p>
              <a:endParaRPr lang="en-US"/>
            </a:p>
          </p:txBody>
        </p:sp>
      </p:grpSp>
      <p:grpSp>
        <p:nvGrpSpPr>
          <p:cNvPr id="14" name="Group 14"/>
          <p:cNvGrpSpPr/>
          <p:nvPr/>
        </p:nvGrpSpPr>
        <p:grpSpPr>
          <a:xfrm>
            <a:off x="1028700" y="1735822"/>
            <a:ext cx="15906418" cy="7532003"/>
            <a:chOff x="0" y="0"/>
            <a:chExt cx="4208961" cy="1993026"/>
          </a:xfrm>
        </p:grpSpPr>
        <p:sp>
          <p:nvSpPr>
            <p:cNvPr id="15" name="Freeform 15"/>
            <p:cNvSpPr/>
            <p:nvPr/>
          </p:nvSpPr>
          <p:spPr>
            <a:xfrm>
              <a:off x="92710" y="106680"/>
              <a:ext cx="4104821" cy="1873646"/>
            </a:xfrm>
            <a:custGeom>
              <a:avLst/>
              <a:gdLst/>
              <a:ahLst/>
              <a:cxnLst/>
              <a:rect l="l" t="t" r="r" b="b"/>
              <a:pathLst>
                <a:path w="4104821" h="1873646">
                  <a:moveTo>
                    <a:pt x="4078151" y="1684416"/>
                  </a:moveTo>
                  <a:cubicBezTo>
                    <a:pt x="4078151" y="1772046"/>
                    <a:pt x="4001951" y="1843166"/>
                    <a:pt x="3920671" y="1843166"/>
                  </a:cubicBezTo>
                  <a:lnTo>
                    <a:pt x="66040" y="1843166"/>
                  </a:lnTo>
                  <a:cubicBezTo>
                    <a:pt x="43180" y="1843166"/>
                    <a:pt x="20320" y="1838086"/>
                    <a:pt x="0" y="1829196"/>
                  </a:cubicBezTo>
                  <a:cubicBezTo>
                    <a:pt x="26670" y="1857136"/>
                    <a:pt x="63500" y="1873646"/>
                    <a:pt x="120290" y="1873646"/>
                  </a:cubicBezTo>
                  <a:lnTo>
                    <a:pt x="3958771" y="1873646"/>
                  </a:lnTo>
                  <a:cubicBezTo>
                    <a:pt x="4038781" y="1873646"/>
                    <a:pt x="4104821" y="1807606"/>
                    <a:pt x="4104821" y="1727596"/>
                  </a:cubicBezTo>
                  <a:lnTo>
                    <a:pt x="4104821" y="95250"/>
                  </a:lnTo>
                  <a:cubicBezTo>
                    <a:pt x="4104821" y="58420"/>
                    <a:pt x="4090851" y="25400"/>
                    <a:pt x="4069261" y="0"/>
                  </a:cubicBezTo>
                  <a:cubicBezTo>
                    <a:pt x="4075611" y="16510"/>
                    <a:pt x="4078151" y="34290"/>
                    <a:pt x="4078151" y="52070"/>
                  </a:cubicBezTo>
                  <a:lnTo>
                    <a:pt x="4078151" y="1684416"/>
                  </a:lnTo>
                  <a:close/>
                </a:path>
              </a:pathLst>
            </a:custGeom>
            <a:solidFill>
              <a:srgbClr val="704430"/>
            </a:solidFill>
          </p:spPr>
          <p:txBody>
            <a:bodyPr/>
            <a:lstStyle/>
            <a:p>
              <a:endParaRPr lang="en-US"/>
            </a:p>
          </p:txBody>
        </p:sp>
        <p:sp>
          <p:nvSpPr>
            <p:cNvPr id="16" name="Freeform 16"/>
            <p:cNvSpPr/>
            <p:nvPr/>
          </p:nvSpPr>
          <p:spPr>
            <a:xfrm>
              <a:off x="12700" y="12700"/>
              <a:ext cx="4144191" cy="1924446"/>
            </a:xfrm>
            <a:custGeom>
              <a:avLst/>
              <a:gdLst/>
              <a:ahLst/>
              <a:cxnLst/>
              <a:rect l="l" t="t" r="r" b="b"/>
              <a:pathLst>
                <a:path w="4144191" h="1924446">
                  <a:moveTo>
                    <a:pt x="146050" y="1924446"/>
                  </a:moveTo>
                  <a:lnTo>
                    <a:pt x="3998141" y="1924446"/>
                  </a:lnTo>
                  <a:cubicBezTo>
                    <a:pt x="4078151" y="1924446"/>
                    <a:pt x="4144191" y="1858406"/>
                    <a:pt x="4144191" y="1778396"/>
                  </a:cubicBezTo>
                  <a:lnTo>
                    <a:pt x="4144191" y="146050"/>
                  </a:lnTo>
                  <a:cubicBezTo>
                    <a:pt x="4144191" y="66040"/>
                    <a:pt x="4078151" y="0"/>
                    <a:pt x="3998141" y="0"/>
                  </a:cubicBezTo>
                  <a:lnTo>
                    <a:pt x="146050" y="0"/>
                  </a:lnTo>
                  <a:cubicBezTo>
                    <a:pt x="66040" y="0"/>
                    <a:pt x="0" y="66040"/>
                    <a:pt x="0" y="146050"/>
                  </a:cubicBezTo>
                  <a:lnTo>
                    <a:pt x="0" y="1778396"/>
                  </a:lnTo>
                  <a:cubicBezTo>
                    <a:pt x="0" y="1859676"/>
                    <a:pt x="66040" y="1924446"/>
                    <a:pt x="146050" y="1924446"/>
                  </a:cubicBezTo>
                  <a:close/>
                </a:path>
              </a:pathLst>
            </a:custGeom>
            <a:solidFill>
              <a:srgbClr val="FFF3ED"/>
            </a:solidFill>
          </p:spPr>
          <p:txBody>
            <a:bodyPr/>
            <a:lstStyle/>
            <a:p>
              <a:endParaRPr lang="en-US"/>
            </a:p>
          </p:txBody>
        </p:sp>
        <p:sp>
          <p:nvSpPr>
            <p:cNvPr id="17" name="Freeform 17"/>
            <p:cNvSpPr/>
            <p:nvPr/>
          </p:nvSpPr>
          <p:spPr>
            <a:xfrm>
              <a:off x="0" y="0"/>
              <a:ext cx="4208961" cy="1993026"/>
            </a:xfrm>
            <a:custGeom>
              <a:avLst/>
              <a:gdLst/>
              <a:ahLst/>
              <a:cxnLst/>
              <a:rect l="l" t="t" r="r" b="b"/>
              <a:pathLst>
                <a:path w="4208961" h="1993026">
                  <a:moveTo>
                    <a:pt x="4145461" y="74930"/>
                  </a:moveTo>
                  <a:cubicBezTo>
                    <a:pt x="4117521" y="30480"/>
                    <a:pt x="4067991" y="0"/>
                    <a:pt x="4010841" y="0"/>
                  </a:cubicBezTo>
                  <a:lnTo>
                    <a:pt x="158750" y="0"/>
                  </a:lnTo>
                  <a:cubicBezTo>
                    <a:pt x="71120" y="0"/>
                    <a:pt x="0" y="71120"/>
                    <a:pt x="0" y="158750"/>
                  </a:cubicBezTo>
                  <a:lnTo>
                    <a:pt x="0" y="1791096"/>
                  </a:lnTo>
                  <a:cubicBezTo>
                    <a:pt x="0" y="1843166"/>
                    <a:pt x="25400" y="1888886"/>
                    <a:pt x="63500" y="1918096"/>
                  </a:cubicBezTo>
                  <a:cubicBezTo>
                    <a:pt x="91440" y="1962546"/>
                    <a:pt x="140970" y="1993026"/>
                    <a:pt x="216790" y="1993026"/>
                  </a:cubicBezTo>
                  <a:lnTo>
                    <a:pt x="4050211" y="1993026"/>
                  </a:lnTo>
                  <a:cubicBezTo>
                    <a:pt x="4137841" y="1993026"/>
                    <a:pt x="4208961" y="1921906"/>
                    <a:pt x="4208961" y="1834276"/>
                  </a:cubicBezTo>
                  <a:lnTo>
                    <a:pt x="4208961" y="201930"/>
                  </a:lnTo>
                  <a:cubicBezTo>
                    <a:pt x="4208961" y="149860"/>
                    <a:pt x="4183561" y="104140"/>
                    <a:pt x="4145461" y="74930"/>
                  </a:cubicBezTo>
                  <a:close/>
                  <a:moveTo>
                    <a:pt x="12700" y="1791096"/>
                  </a:moveTo>
                  <a:lnTo>
                    <a:pt x="12700" y="158750"/>
                  </a:lnTo>
                  <a:cubicBezTo>
                    <a:pt x="12700" y="78740"/>
                    <a:pt x="78740" y="12700"/>
                    <a:pt x="158750" y="12700"/>
                  </a:cubicBezTo>
                  <a:lnTo>
                    <a:pt x="4010841" y="12700"/>
                  </a:lnTo>
                  <a:cubicBezTo>
                    <a:pt x="4090851" y="12700"/>
                    <a:pt x="4156891" y="78740"/>
                    <a:pt x="4156891" y="158750"/>
                  </a:cubicBezTo>
                  <a:lnTo>
                    <a:pt x="4156891" y="1791096"/>
                  </a:lnTo>
                  <a:cubicBezTo>
                    <a:pt x="4156891" y="1871106"/>
                    <a:pt x="4090851" y="1937146"/>
                    <a:pt x="4010841" y="1937146"/>
                  </a:cubicBezTo>
                  <a:lnTo>
                    <a:pt x="158750" y="1937146"/>
                  </a:lnTo>
                  <a:cubicBezTo>
                    <a:pt x="78740" y="1937146"/>
                    <a:pt x="12700" y="1872376"/>
                    <a:pt x="12700" y="1791096"/>
                  </a:cubicBezTo>
                  <a:close/>
                  <a:moveTo>
                    <a:pt x="4197531" y="1834276"/>
                  </a:moveTo>
                  <a:cubicBezTo>
                    <a:pt x="4197531" y="1914286"/>
                    <a:pt x="4130221" y="1980326"/>
                    <a:pt x="4050211" y="1980326"/>
                  </a:cubicBezTo>
                  <a:lnTo>
                    <a:pt x="216790" y="1980326"/>
                  </a:lnTo>
                  <a:cubicBezTo>
                    <a:pt x="157480" y="1980326"/>
                    <a:pt x="120650" y="1963816"/>
                    <a:pt x="93980" y="1935876"/>
                  </a:cubicBezTo>
                  <a:cubicBezTo>
                    <a:pt x="114300" y="1944766"/>
                    <a:pt x="135890" y="1949846"/>
                    <a:pt x="160020" y="1949846"/>
                  </a:cubicBezTo>
                  <a:lnTo>
                    <a:pt x="4012111" y="1949846"/>
                  </a:lnTo>
                  <a:cubicBezTo>
                    <a:pt x="4099741" y="1949846"/>
                    <a:pt x="4170861" y="1878726"/>
                    <a:pt x="4170861" y="1791096"/>
                  </a:cubicBezTo>
                  <a:lnTo>
                    <a:pt x="4170861" y="158750"/>
                  </a:lnTo>
                  <a:cubicBezTo>
                    <a:pt x="4170861" y="140970"/>
                    <a:pt x="4167051" y="123190"/>
                    <a:pt x="4161971" y="106680"/>
                  </a:cubicBezTo>
                  <a:cubicBezTo>
                    <a:pt x="4183561" y="132080"/>
                    <a:pt x="4197531" y="165100"/>
                    <a:pt x="4197531" y="201930"/>
                  </a:cubicBezTo>
                  <a:lnTo>
                    <a:pt x="4197531" y="1834276"/>
                  </a:lnTo>
                  <a:close/>
                </a:path>
              </a:pathLst>
            </a:custGeom>
            <a:solidFill>
              <a:srgbClr val="704430"/>
            </a:solidFill>
          </p:spPr>
          <p:txBody>
            <a:bodyPr/>
            <a:lstStyle/>
            <a:p>
              <a:endParaRPr lang="en-US"/>
            </a:p>
          </p:txBody>
        </p:sp>
      </p:grpSp>
      <p:sp>
        <p:nvSpPr>
          <p:cNvPr id="18" name="TextBox 18"/>
          <p:cNvSpPr txBox="1"/>
          <p:nvPr/>
        </p:nvSpPr>
        <p:spPr>
          <a:xfrm>
            <a:off x="1779384" y="2196649"/>
            <a:ext cx="14597602" cy="6667500"/>
          </a:xfrm>
          <a:prstGeom prst="rect">
            <a:avLst/>
          </a:prstGeom>
        </p:spPr>
        <p:txBody>
          <a:bodyPr lIns="0" tIns="0" rIns="0" bIns="0" rtlCol="0" anchor="t">
            <a:spAutoFit/>
          </a:bodyPr>
          <a:lstStyle/>
          <a:p>
            <a:pPr algn="just">
              <a:lnSpc>
                <a:spcPts val="4800"/>
              </a:lnSpc>
            </a:pPr>
            <a:r>
              <a:rPr lang="en-US" sz="3000">
                <a:solidFill>
                  <a:srgbClr val="704430"/>
                </a:solidFill>
                <a:latin typeface="Nunito"/>
                <a:ea typeface="Nunito"/>
                <a:cs typeface="Nunito"/>
                <a:sym typeface="Nunito"/>
              </a:rPr>
              <a:t>       Two important components of the computers are the </a:t>
            </a:r>
            <a:r>
              <a:rPr lang="en-US" sz="3000" b="1">
                <a:solidFill>
                  <a:srgbClr val="704430"/>
                </a:solidFill>
                <a:latin typeface="Nunito Bold"/>
                <a:ea typeface="Nunito Bold"/>
                <a:cs typeface="Nunito Bold"/>
                <a:sym typeface="Nunito Bold"/>
              </a:rPr>
              <a:t>hardware</a:t>
            </a:r>
            <a:r>
              <a:rPr lang="en-US" sz="3000">
                <a:solidFill>
                  <a:srgbClr val="704430"/>
                </a:solidFill>
                <a:latin typeface="Nunito"/>
                <a:ea typeface="Nunito"/>
                <a:cs typeface="Nunito"/>
                <a:sym typeface="Nunito"/>
              </a:rPr>
              <a:t> and the </a:t>
            </a:r>
            <a:r>
              <a:rPr lang="en-US" sz="3000" b="1">
                <a:solidFill>
                  <a:srgbClr val="704430"/>
                </a:solidFill>
                <a:latin typeface="Nunito Bold"/>
                <a:ea typeface="Nunito Bold"/>
                <a:cs typeface="Nunito Bold"/>
                <a:sym typeface="Nunito Bold"/>
              </a:rPr>
              <a:t>software</a:t>
            </a:r>
            <a:r>
              <a:rPr lang="en-US" sz="3000">
                <a:solidFill>
                  <a:srgbClr val="704430"/>
                </a:solidFill>
                <a:latin typeface="Nunito"/>
                <a:ea typeface="Nunito"/>
                <a:cs typeface="Nunito"/>
                <a:sym typeface="Nunito"/>
              </a:rPr>
              <a:t>. Hardware refers to the physical elements of a computer, among which are a processor, memory, and storage devices together working to process and store data. The processor is essentially the brain of a computer, carrying out the execution of instructions at incredibly high speeds. On the contrary, software refers to programs and applications that give out instructions to the hardware regarding what to do. The operating system is the most fundamental software layer: that is, either like Windows or macOS, it represents the core for managing resources on hardware while running other software. Applications enable users to perform a variety of tasks, from browsing the internet to efficiently complete tasks.</a:t>
            </a:r>
          </a:p>
          <a:p>
            <a:pPr algn="just">
              <a:lnSpc>
                <a:spcPts val="4800"/>
              </a:lnSpc>
            </a:pPr>
            <a:endParaRPr lang="en-US" sz="3000">
              <a:solidFill>
                <a:srgbClr val="704430"/>
              </a:solidFill>
              <a:latin typeface="Nunito"/>
              <a:ea typeface="Nunito"/>
              <a:cs typeface="Nunito"/>
              <a:sym typeface="Nunito"/>
            </a:endParaRPr>
          </a:p>
        </p:txBody>
      </p:sp>
      <p:sp>
        <p:nvSpPr>
          <p:cNvPr id="19" name="TextBox 19"/>
          <p:cNvSpPr txBox="1"/>
          <p:nvPr/>
        </p:nvSpPr>
        <p:spPr>
          <a:xfrm>
            <a:off x="2202528" y="1166139"/>
            <a:ext cx="2758861" cy="535925"/>
          </a:xfrm>
          <a:prstGeom prst="rect">
            <a:avLst/>
          </a:prstGeom>
        </p:spPr>
        <p:txBody>
          <a:bodyPr lIns="0" tIns="0" rIns="0" bIns="0" rtlCol="0" anchor="t">
            <a:spAutoFit/>
          </a:bodyPr>
          <a:lstStyle/>
          <a:p>
            <a:pPr algn="ctr">
              <a:lnSpc>
                <a:spcPts val="4016"/>
              </a:lnSpc>
            </a:pPr>
            <a:r>
              <a:rPr lang="en-US" sz="4016">
                <a:solidFill>
                  <a:srgbClr val="704430"/>
                </a:solidFill>
                <a:latin typeface="Marykate"/>
                <a:ea typeface="Marykate"/>
                <a:cs typeface="Marykate"/>
                <a:sym typeface="Marykate"/>
              </a:rPr>
              <a:t>Analysis</a:t>
            </a:r>
          </a:p>
        </p:txBody>
      </p:sp>
      <p:grpSp>
        <p:nvGrpSpPr>
          <p:cNvPr id="20" name="Group 20"/>
          <p:cNvGrpSpPr/>
          <p:nvPr/>
        </p:nvGrpSpPr>
        <p:grpSpPr>
          <a:xfrm>
            <a:off x="13954775" y="1180440"/>
            <a:ext cx="1876311" cy="431124"/>
            <a:chOff x="0" y="0"/>
            <a:chExt cx="2501749" cy="574832"/>
          </a:xfrm>
        </p:grpSpPr>
        <p:grpSp>
          <p:nvGrpSpPr>
            <p:cNvPr id="21" name="Group 21"/>
            <p:cNvGrpSpPr/>
            <p:nvPr/>
          </p:nvGrpSpPr>
          <p:grpSpPr>
            <a:xfrm>
              <a:off x="0" y="0"/>
              <a:ext cx="574832" cy="574832"/>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23" name="Group 23"/>
            <p:cNvGrpSpPr/>
            <p:nvPr/>
          </p:nvGrpSpPr>
          <p:grpSpPr>
            <a:xfrm>
              <a:off x="963458" y="0"/>
              <a:ext cx="574832" cy="574832"/>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25" name="Group 25"/>
            <p:cNvGrpSpPr/>
            <p:nvPr/>
          </p:nvGrpSpPr>
          <p:grpSpPr>
            <a:xfrm>
              <a:off x="1926917" y="0"/>
              <a:ext cx="574832" cy="574832"/>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930429" y="1038225"/>
            <a:ext cx="4959192" cy="1652766"/>
            <a:chOff x="0" y="0"/>
            <a:chExt cx="6612256" cy="2203689"/>
          </a:xfrm>
        </p:grpSpPr>
        <p:grpSp>
          <p:nvGrpSpPr>
            <p:cNvPr id="4" name="Group 4"/>
            <p:cNvGrpSpPr/>
            <p:nvPr/>
          </p:nvGrpSpPr>
          <p:grpSpPr>
            <a:xfrm>
              <a:off x="0" y="0"/>
              <a:ext cx="4774951" cy="2203689"/>
              <a:chOff x="0" y="0"/>
              <a:chExt cx="1034622" cy="477489"/>
            </a:xfrm>
          </p:grpSpPr>
          <p:sp>
            <p:nvSpPr>
              <p:cNvPr id="5" name="Freeform 5"/>
              <p:cNvSpPr/>
              <p:nvPr/>
            </p:nvSpPr>
            <p:spPr>
              <a:xfrm>
                <a:off x="92710" y="106680"/>
                <a:ext cx="930482" cy="358109"/>
              </a:xfrm>
              <a:custGeom>
                <a:avLst/>
                <a:gdLst/>
                <a:ahLst/>
                <a:cxnLst/>
                <a:rect l="l" t="t" r="r" b="b"/>
                <a:pathLst>
                  <a:path w="930482" h="358109">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close/>
                  </a:path>
                </a:pathLst>
              </a:custGeom>
              <a:solidFill>
                <a:srgbClr val="704430"/>
              </a:solidFill>
            </p:spPr>
            <p:txBody>
              <a:bodyPr/>
              <a:lstStyle/>
              <a:p>
                <a:endParaRPr lang="en-US"/>
              </a:p>
            </p:txBody>
          </p:sp>
          <p:sp>
            <p:nvSpPr>
              <p:cNvPr id="6" name="Freeform 6"/>
              <p:cNvSpPr/>
              <p:nvPr/>
            </p:nvSpPr>
            <p:spPr>
              <a:xfrm>
                <a:off x="12700" y="12700"/>
                <a:ext cx="969852" cy="408909"/>
              </a:xfrm>
              <a:custGeom>
                <a:avLst/>
                <a:gdLst/>
                <a:ahLst/>
                <a:cxnLst/>
                <a:rect l="l" t="t" r="r" b="b"/>
                <a:pathLst>
                  <a:path w="969852" h="408909">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txBody>
              <a:bodyPr/>
              <a:lstStyle/>
              <a:p>
                <a:endParaRPr lang="en-US"/>
              </a:p>
            </p:txBody>
          </p:sp>
          <p:sp>
            <p:nvSpPr>
              <p:cNvPr id="7" name="Freeform 7"/>
              <p:cNvSpPr/>
              <p:nvPr/>
            </p:nvSpPr>
            <p:spPr>
              <a:xfrm>
                <a:off x="0" y="0"/>
                <a:ext cx="1034622" cy="477489"/>
              </a:xfrm>
              <a:custGeom>
                <a:avLst/>
                <a:gdLst/>
                <a:ahLst/>
                <a:cxnLst/>
                <a:rect l="l" t="t" r="r" b="b"/>
                <a:pathLst>
                  <a:path w="1034622" h="477489">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lose/>
                  </a:path>
                </a:pathLst>
              </a:custGeom>
              <a:solidFill>
                <a:srgbClr val="704430"/>
              </a:solidFill>
            </p:spPr>
            <p:txBody>
              <a:bodyPr/>
              <a:lstStyle/>
              <a:p>
                <a:endParaRPr lang="en-US"/>
              </a:p>
            </p:txBody>
          </p:sp>
        </p:grpSp>
        <p:grpSp>
          <p:nvGrpSpPr>
            <p:cNvPr id="8" name="Group 8"/>
            <p:cNvGrpSpPr/>
            <p:nvPr/>
          </p:nvGrpSpPr>
          <p:grpSpPr>
            <a:xfrm>
              <a:off x="4774951" y="0"/>
              <a:ext cx="1837305" cy="2203689"/>
              <a:chOff x="0" y="0"/>
              <a:chExt cx="398102" cy="477489"/>
            </a:xfrm>
          </p:grpSpPr>
          <p:sp>
            <p:nvSpPr>
              <p:cNvPr id="9" name="Freeform 9"/>
              <p:cNvSpPr/>
              <p:nvPr/>
            </p:nvSpPr>
            <p:spPr>
              <a:xfrm>
                <a:off x="92710" y="106680"/>
                <a:ext cx="293962" cy="358109"/>
              </a:xfrm>
              <a:custGeom>
                <a:avLst/>
                <a:gdLst/>
                <a:ahLst/>
                <a:cxnLst/>
                <a:rect l="l" t="t" r="r" b="b"/>
                <a:pathLst>
                  <a:path w="293962" h="358109">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close/>
                  </a:path>
                </a:pathLst>
              </a:custGeom>
              <a:solidFill>
                <a:srgbClr val="704430"/>
              </a:solidFill>
            </p:spPr>
            <p:txBody>
              <a:bodyPr/>
              <a:lstStyle/>
              <a:p>
                <a:endParaRPr lang="en-US"/>
              </a:p>
            </p:txBody>
          </p:sp>
          <p:sp>
            <p:nvSpPr>
              <p:cNvPr id="10" name="Freeform 10"/>
              <p:cNvSpPr/>
              <p:nvPr/>
            </p:nvSpPr>
            <p:spPr>
              <a:xfrm>
                <a:off x="12700" y="12700"/>
                <a:ext cx="333332" cy="408909"/>
              </a:xfrm>
              <a:custGeom>
                <a:avLst/>
                <a:gdLst/>
                <a:ahLst/>
                <a:cxnLst/>
                <a:rect l="l" t="t" r="r" b="b"/>
                <a:pathLst>
                  <a:path w="333332" h="408909">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txBody>
              <a:bodyPr/>
              <a:lstStyle/>
              <a:p>
                <a:endParaRPr lang="en-US"/>
              </a:p>
            </p:txBody>
          </p:sp>
          <p:sp>
            <p:nvSpPr>
              <p:cNvPr id="11" name="Freeform 11"/>
              <p:cNvSpPr/>
              <p:nvPr/>
            </p:nvSpPr>
            <p:spPr>
              <a:xfrm>
                <a:off x="0" y="0"/>
                <a:ext cx="398102" cy="477489"/>
              </a:xfrm>
              <a:custGeom>
                <a:avLst/>
                <a:gdLst/>
                <a:ahLst/>
                <a:cxnLst/>
                <a:rect l="l" t="t" r="r" b="b"/>
                <a:pathLst>
                  <a:path w="398102" h="477489">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lose/>
                  </a:path>
                </a:pathLst>
              </a:custGeom>
              <a:solidFill>
                <a:srgbClr val="704430"/>
              </a:solidFill>
            </p:spPr>
            <p:txBody>
              <a:bodyPr/>
              <a:lstStyle/>
              <a:p>
                <a:endParaRPr lang="en-US"/>
              </a:p>
            </p:txBody>
          </p:sp>
        </p:grpSp>
        <p:sp>
          <p:nvSpPr>
            <p:cNvPr id="12" name="AutoShape 12"/>
            <p:cNvSpPr/>
            <p:nvPr/>
          </p:nvSpPr>
          <p:spPr>
            <a:xfrm>
              <a:off x="5355941" y="477035"/>
              <a:ext cx="472126" cy="0"/>
            </a:xfrm>
            <a:prstGeom prst="line">
              <a:avLst/>
            </a:prstGeom>
            <a:ln w="63500" cap="rnd">
              <a:solidFill>
                <a:srgbClr val="704430"/>
              </a:solidFill>
              <a:prstDash val="solid"/>
              <a:headEnd type="none" w="sm" len="sm"/>
              <a:tailEnd type="none" w="sm" len="sm"/>
            </a:ln>
          </p:spPr>
          <p:txBody>
            <a:bodyPr/>
            <a:lstStyle/>
            <a:p>
              <a:endParaRPr lang="en-US"/>
            </a:p>
          </p:txBody>
        </p:sp>
        <p:sp>
          <p:nvSpPr>
            <p:cNvPr id="13" name="AutoShape 13"/>
            <p:cNvSpPr/>
            <p:nvPr/>
          </p:nvSpPr>
          <p:spPr>
            <a:xfrm rot="5400000">
              <a:off x="5355941" y="477035"/>
              <a:ext cx="472126" cy="0"/>
            </a:xfrm>
            <a:prstGeom prst="line">
              <a:avLst/>
            </a:prstGeom>
            <a:ln w="63500" cap="rnd">
              <a:solidFill>
                <a:srgbClr val="704430"/>
              </a:solidFill>
              <a:prstDash val="solid"/>
              <a:headEnd type="none" w="sm" len="sm"/>
              <a:tailEnd type="none" w="sm" len="sm"/>
            </a:ln>
          </p:spPr>
          <p:txBody>
            <a:bodyPr/>
            <a:lstStyle/>
            <a:p>
              <a:endParaRPr lang="en-US"/>
            </a:p>
          </p:txBody>
        </p:sp>
      </p:grpSp>
      <p:grpSp>
        <p:nvGrpSpPr>
          <p:cNvPr id="14" name="Group 14"/>
          <p:cNvGrpSpPr/>
          <p:nvPr/>
        </p:nvGrpSpPr>
        <p:grpSpPr>
          <a:xfrm>
            <a:off x="1028700" y="1735822"/>
            <a:ext cx="15906418" cy="7532003"/>
            <a:chOff x="0" y="0"/>
            <a:chExt cx="4208961" cy="1993026"/>
          </a:xfrm>
        </p:grpSpPr>
        <p:sp>
          <p:nvSpPr>
            <p:cNvPr id="15" name="Freeform 15"/>
            <p:cNvSpPr/>
            <p:nvPr/>
          </p:nvSpPr>
          <p:spPr>
            <a:xfrm>
              <a:off x="92710" y="106680"/>
              <a:ext cx="4104821" cy="1873646"/>
            </a:xfrm>
            <a:custGeom>
              <a:avLst/>
              <a:gdLst/>
              <a:ahLst/>
              <a:cxnLst/>
              <a:rect l="l" t="t" r="r" b="b"/>
              <a:pathLst>
                <a:path w="4104821" h="1873646">
                  <a:moveTo>
                    <a:pt x="4078151" y="1684416"/>
                  </a:moveTo>
                  <a:cubicBezTo>
                    <a:pt x="4078151" y="1772046"/>
                    <a:pt x="4001951" y="1843166"/>
                    <a:pt x="3920671" y="1843166"/>
                  </a:cubicBezTo>
                  <a:lnTo>
                    <a:pt x="66040" y="1843166"/>
                  </a:lnTo>
                  <a:cubicBezTo>
                    <a:pt x="43180" y="1843166"/>
                    <a:pt x="20320" y="1838086"/>
                    <a:pt x="0" y="1829196"/>
                  </a:cubicBezTo>
                  <a:cubicBezTo>
                    <a:pt x="26670" y="1857136"/>
                    <a:pt x="63500" y="1873646"/>
                    <a:pt x="120290" y="1873646"/>
                  </a:cubicBezTo>
                  <a:lnTo>
                    <a:pt x="3958771" y="1873646"/>
                  </a:lnTo>
                  <a:cubicBezTo>
                    <a:pt x="4038781" y="1873646"/>
                    <a:pt x="4104821" y="1807606"/>
                    <a:pt x="4104821" y="1727596"/>
                  </a:cubicBezTo>
                  <a:lnTo>
                    <a:pt x="4104821" y="95250"/>
                  </a:lnTo>
                  <a:cubicBezTo>
                    <a:pt x="4104821" y="58420"/>
                    <a:pt x="4090851" y="25400"/>
                    <a:pt x="4069261" y="0"/>
                  </a:cubicBezTo>
                  <a:cubicBezTo>
                    <a:pt x="4075611" y="16510"/>
                    <a:pt x="4078151" y="34290"/>
                    <a:pt x="4078151" y="52070"/>
                  </a:cubicBezTo>
                  <a:lnTo>
                    <a:pt x="4078151" y="1684416"/>
                  </a:lnTo>
                  <a:close/>
                </a:path>
              </a:pathLst>
            </a:custGeom>
            <a:solidFill>
              <a:srgbClr val="704430"/>
            </a:solidFill>
          </p:spPr>
          <p:txBody>
            <a:bodyPr/>
            <a:lstStyle/>
            <a:p>
              <a:endParaRPr lang="en-US"/>
            </a:p>
          </p:txBody>
        </p:sp>
        <p:sp>
          <p:nvSpPr>
            <p:cNvPr id="16" name="Freeform 16"/>
            <p:cNvSpPr/>
            <p:nvPr/>
          </p:nvSpPr>
          <p:spPr>
            <a:xfrm>
              <a:off x="12700" y="12700"/>
              <a:ext cx="4144191" cy="1924446"/>
            </a:xfrm>
            <a:custGeom>
              <a:avLst/>
              <a:gdLst/>
              <a:ahLst/>
              <a:cxnLst/>
              <a:rect l="l" t="t" r="r" b="b"/>
              <a:pathLst>
                <a:path w="4144191" h="1924446">
                  <a:moveTo>
                    <a:pt x="146050" y="1924446"/>
                  </a:moveTo>
                  <a:lnTo>
                    <a:pt x="3998141" y="1924446"/>
                  </a:lnTo>
                  <a:cubicBezTo>
                    <a:pt x="4078151" y="1924446"/>
                    <a:pt x="4144191" y="1858406"/>
                    <a:pt x="4144191" y="1778396"/>
                  </a:cubicBezTo>
                  <a:lnTo>
                    <a:pt x="4144191" y="146050"/>
                  </a:lnTo>
                  <a:cubicBezTo>
                    <a:pt x="4144191" y="66040"/>
                    <a:pt x="4078151" y="0"/>
                    <a:pt x="3998141" y="0"/>
                  </a:cubicBezTo>
                  <a:lnTo>
                    <a:pt x="146050" y="0"/>
                  </a:lnTo>
                  <a:cubicBezTo>
                    <a:pt x="66040" y="0"/>
                    <a:pt x="0" y="66040"/>
                    <a:pt x="0" y="146050"/>
                  </a:cubicBezTo>
                  <a:lnTo>
                    <a:pt x="0" y="1778396"/>
                  </a:lnTo>
                  <a:cubicBezTo>
                    <a:pt x="0" y="1859676"/>
                    <a:pt x="66040" y="1924446"/>
                    <a:pt x="146050" y="1924446"/>
                  </a:cubicBezTo>
                  <a:close/>
                </a:path>
              </a:pathLst>
            </a:custGeom>
            <a:solidFill>
              <a:srgbClr val="FFF3ED"/>
            </a:solidFill>
          </p:spPr>
          <p:txBody>
            <a:bodyPr/>
            <a:lstStyle/>
            <a:p>
              <a:endParaRPr lang="en-US"/>
            </a:p>
          </p:txBody>
        </p:sp>
        <p:sp>
          <p:nvSpPr>
            <p:cNvPr id="17" name="Freeform 17"/>
            <p:cNvSpPr/>
            <p:nvPr/>
          </p:nvSpPr>
          <p:spPr>
            <a:xfrm>
              <a:off x="0" y="0"/>
              <a:ext cx="4208961" cy="1993026"/>
            </a:xfrm>
            <a:custGeom>
              <a:avLst/>
              <a:gdLst/>
              <a:ahLst/>
              <a:cxnLst/>
              <a:rect l="l" t="t" r="r" b="b"/>
              <a:pathLst>
                <a:path w="4208961" h="1993026">
                  <a:moveTo>
                    <a:pt x="4145461" y="74930"/>
                  </a:moveTo>
                  <a:cubicBezTo>
                    <a:pt x="4117521" y="30480"/>
                    <a:pt x="4067991" y="0"/>
                    <a:pt x="4010841" y="0"/>
                  </a:cubicBezTo>
                  <a:lnTo>
                    <a:pt x="158750" y="0"/>
                  </a:lnTo>
                  <a:cubicBezTo>
                    <a:pt x="71120" y="0"/>
                    <a:pt x="0" y="71120"/>
                    <a:pt x="0" y="158750"/>
                  </a:cubicBezTo>
                  <a:lnTo>
                    <a:pt x="0" y="1791096"/>
                  </a:lnTo>
                  <a:cubicBezTo>
                    <a:pt x="0" y="1843166"/>
                    <a:pt x="25400" y="1888886"/>
                    <a:pt x="63500" y="1918096"/>
                  </a:cubicBezTo>
                  <a:cubicBezTo>
                    <a:pt x="91440" y="1962546"/>
                    <a:pt x="140970" y="1993026"/>
                    <a:pt x="216790" y="1993026"/>
                  </a:cubicBezTo>
                  <a:lnTo>
                    <a:pt x="4050211" y="1993026"/>
                  </a:lnTo>
                  <a:cubicBezTo>
                    <a:pt x="4137841" y="1993026"/>
                    <a:pt x="4208961" y="1921906"/>
                    <a:pt x="4208961" y="1834276"/>
                  </a:cubicBezTo>
                  <a:lnTo>
                    <a:pt x="4208961" y="201930"/>
                  </a:lnTo>
                  <a:cubicBezTo>
                    <a:pt x="4208961" y="149860"/>
                    <a:pt x="4183561" y="104140"/>
                    <a:pt x="4145461" y="74930"/>
                  </a:cubicBezTo>
                  <a:close/>
                  <a:moveTo>
                    <a:pt x="12700" y="1791096"/>
                  </a:moveTo>
                  <a:lnTo>
                    <a:pt x="12700" y="158750"/>
                  </a:lnTo>
                  <a:cubicBezTo>
                    <a:pt x="12700" y="78740"/>
                    <a:pt x="78740" y="12700"/>
                    <a:pt x="158750" y="12700"/>
                  </a:cubicBezTo>
                  <a:lnTo>
                    <a:pt x="4010841" y="12700"/>
                  </a:lnTo>
                  <a:cubicBezTo>
                    <a:pt x="4090851" y="12700"/>
                    <a:pt x="4156891" y="78740"/>
                    <a:pt x="4156891" y="158750"/>
                  </a:cubicBezTo>
                  <a:lnTo>
                    <a:pt x="4156891" y="1791096"/>
                  </a:lnTo>
                  <a:cubicBezTo>
                    <a:pt x="4156891" y="1871106"/>
                    <a:pt x="4090851" y="1937146"/>
                    <a:pt x="4010841" y="1937146"/>
                  </a:cubicBezTo>
                  <a:lnTo>
                    <a:pt x="158750" y="1937146"/>
                  </a:lnTo>
                  <a:cubicBezTo>
                    <a:pt x="78740" y="1937146"/>
                    <a:pt x="12700" y="1872376"/>
                    <a:pt x="12700" y="1791096"/>
                  </a:cubicBezTo>
                  <a:close/>
                  <a:moveTo>
                    <a:pt x="4197531" y="1834276"/>
                  </a:moveTo>
                  <a:cubicBezTo>
                    <a:pt x="4197531" y="1914286"/>
                    <a:pt x="4130221" y="1980326"/>
                    <a:pt x="4050211" y="1980326"/>
                  </a:cubicBezTo>
                  <a:lnTo>
                    <a:pt x="216790" y="1980326"/>
                  </a:lnTo>
                  <a:cubicBezTo>
                    <a:pt x="157480" y="1980326"/>
                    <a:pt x="120650" y="1963816"/>
                    <a:pt x="93980" y="1935876"/>
                  </a:cubicBezTo>
                  <a:cubicBezTo>
                    <a:pt x="114300" y="1944766"/>
                    <a:pt x="135890" y="1949846"/>
                    <a:pt x="160020" y="1949846"/>
                  </a:cubicBezTo>
                  <a:lnTo>
                    <a:pt x="4012111" y="1949846"/>
                  </a:lnTo>
                  <a:cubicBezTo>
                    <a:pt x="4099741" y="1949846"/>
                    <a:pt x="4170861" y="1878726"/>
                    <a:pt x="4170861" y="1791096"/>
                  </a:cubicBezTo>
                  <a:lnTo>
                    <a:pt x="4170861" y="158750"/>
                  </a:lnTo>
                  <a:cubicBezTo>
                    <a:pt x="4170861" y="140970"/>
                    <a:pt x="4167051" y="123190"/>
                    <a:pt x="4161971" y="106680"/>
                  </a:cubicBezTo>
                  <a:cubicBezTo>
                    <a:pt x="4183561" y="132080"/>
                    <a:pt x="4197531" y="165100"/>
                    <a:pt x="4197531" y="201930"/>
                  </a:cubicBezTo>
                  <a:lnTo>
                    <a:pt x="4197531" y="1834276"/>
                  </a:lnTo>
                  <a:close/>
                </a:path>
              </a:pathLst>
            </a:custGeom>
            <a:solidFill>
              <a:srgbClr val="704430"/>
            </a:solidFill>
          </p:spPr>
          <p:txBody>
            <a:bodyPr/>
            <a:lstStyle/>
            <a:p>
              <a:endParaRPr lang="en-US"/>
            </a:p>
          </p:txBody>
        </p:sp>
      </p:grpSp>
      <p:sp>
        <p:nvSpPr>
          <p:cNvPr id="18" name="TextBox 18"/>
          <p:cNvSpPr txBox="1"/>
          <p:nvPr/>
        </p:nvSpPr>
        <p:spPr>
          <a:xfrm>
            <a:off x="1683108" y="2576691"/>
            <a:ext cx="14597602" cy="2400300"/>
          </a:xfrm>
          <a:prstGeom prst="rect">
            <a:avLst/>
          </a:prstGeom>
        </p:spPr>
        <p:txBody>
          <a:bodyPr lIns="0" tIns="0" rIns="0" bIns="0" rtlCol="0" anchor="t">
            <a:spAutoFit/>
          </a:bodyPr>
          <a:lstStyle/>
          <a:p>
            <a:pPr algn="just">
              <a:lnSpc>
                <a:spcPts val="4800"/>
              </a:lnSpc>
            </a:pPr>
            <a:r>
              <a:rPr lang="en-US" sz="3000">
                <a:solidFill>
                  <a:srgbClr val="704430"/>
                </a:solidFill>
                <a:latin typeface="Nunito"/>
                <a:ea typeface="Nunito"/>
                <a:cs typeface="Nunito"/>
                <a:sym typeface="Nunito"/>
              </a:rPr>
              <a:t>      In conclusion, computers have fundamentally changed the way we live, work, and connect. As technology continues to evolve, understanding how computers function and mastering their use becomes increasingly essential. Embracing this knowledge empowers us to harness their full potential in our personal and professional lives.</a:t>
            </a:r>
          </a:p>
        </p:txBody>
      </p:sp>
      <p:sp>
        <p:nvSpPr>
          <p:cNvPr id="19" name="TextBox 19"/>
          <p:cNvSpPr txBox="1"/>
          <p:nvPr/>
        </p:nvSpPr>
        <p:spPr>
          <a:xfrm>
            <a:off x="2202528" y="1166139"/>
            <a:ext cx="2758861" cy="535925"/>
          </a:xfrm>
          <a:prstGeom prst="rect">
            <a:avLst/>
          </a:prstGeom>
        </p:spPr>
        <p:txBody>
          <a:bodyPr lIns="0" tIns="0" rIns="0" bIns="0" rtlCol="0" anchor="t">
            <a:spAutoFit/>
          </a:bodyPr>
          <a:lstStyle/>
          <a:p>
            <a:pPr algn="ctr">
              <a:lnSpc>
                <a:spcPts val="4016"/>
              </a:lnSpc>
            </a:pPr>
            <a:r>
              <a:rPr lang="en-US" sz="4016">
                <a:solidFill>
                  <a:srgbClr val="704430"/>
                </a:solidFill>
                <a:latin typeface="Marykate"/>
                <a:ea typeface="Marykate"/>
                <a:cs typeface="Marykate"/>
                <a:sym typeface="Marykate"/>
              </a:rPr>
              <a:t>Analysis</a:t>
            </a:r>
          </a:p>
        </p:txBody>
      </p:sp>
      <p:grpSp>
        <p:nvGrpSpPr>
          <p:cNvPr id="20" name="Group 20"/>
          <p:cNvGrpSpPr/>
          <p:nvPr/>
        </p:nvGrpSpPr>
        <p:grpSpPr>
          <a:xfrm>
            <a:off x="13954775" y="1180440"/>
            <a:ext cx="1876311" cy="431124"/>
            <a:chOff x="0" y="0"/>
            <a:chExt cx="2501749" cy="574832"/>
          </a:xfrm>
        </p:grpSpPr>
        <p:grpSp>
          <p:nvGrpSpPr>
            <p:cNvPr id="21" name="Group 21"/>
            <p:cNvGrpSpPr/>
            <p:nvPr/>
          </p:nvGrpSpPr>
          <p:grpSpPr>
            <a:xfrm>
              <a:off x="0" y="0"/>
              <a:ext cx="574832" cy="574832"/>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23" name="Group 23"/>
            <p:cNvGrpSpPr/>
            <p:nvPr/>
          </p:nvGrpSpPr>
          <p:grpSpPr>
            <a:xfrm>
              <a:off x="963458" y="0"/>
              <a:ext cx="574832" cy="574832"/>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25" name="Group 25"/>
            <p:cNvGrpSpPr/>
            <p:nvPr/>
          </p:nvGrpSpPr>
          <p:grpSpPr>
            <a:xfrm>
              <a:off x="1926917" y="0"/>
              <a:ext cx="574832" cy="574832"/>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575023" y="1028700"/>
            <a:ext cx="15233205" cy="10331691"/>
            <a:chOff x="0" y="0"/>
            <a:chExt cx="4030824" cy="2733845"/>
          </a:xfrm>
        </p:grpSpPr>
        <p:sp>
          <p:nvSpPr>
            <p:cNvPr id="4" name="Freeform 4"/>
            <p:cNvSpPr/>
            <p:nvPr/>
          </p:nvSpPr>
          <p:spPr>
            <a:xfrm>
              <a:off x="92710" y="106680"/>
              <a:ext cx="3926683" cy="2614465"/>
            </a:xfrm>
            <a:custGeom>
              <a:avLst/>
              <a:gdLst/>
              <a:ahLst/>
              <a:cxnLst/>
              <a:rect l="l" t="t" r="r" b="b"/>
              <a:pathLst>
                <a:path w="3926683" h="2614465">
                  <a:moveTo>
                    <a:pt x="3900013" y="2425235"/>
                  </a:moveTo>
                  <a:cubicBezTo>
                    <a:pt x="3900013" y="2512865"/>
                    <a:pt x="3823813" y="2583985"/>
                    <a:pt x="3742533" y="2583985"/>
                  </a:cubicBezTo>
                  <a:lnTo>
                    <a:pt x="66040" y="2583985"/>
                  </a:lnTo>
                  <a:cubicBezTo>
                    <a:pt x="43180" y="2583985"/>
                    <a:pt x="20320" y="2578905"/>
                    <a:pt x="0" y="2570015"/>
                  </a:cubicBezTo>
                  <a:cubicBezTo>
                    <a:pt x="26670" y="2597955"/>
                    <a:pt x="63500" y="2614465"/>
                    <a:pt x="119154" y="2614465"/>
                  </a:cubicBezTo>
                  <a:lnTo>
                    <a:pt x="3780633" y="2614465"/>
                  </a:lnTo>
                  <a:cubicBezTo>
                    <a:pt x="3860644" y="2614465"/>
                    <a:pt x="3926683" y="2548425"/>
                    <a:pt x="3926683" y="2468415"/>
                  </a:cubicBezTo>
                  <a:lnTo>
                    <a:pt x="3926683" y="95250"/>
                  </a:lnTo>
                  <a:cubicBezTo>
                    <a:pt x="3926683" y="58420"/>
                    <a:pt x="3912713" y="25400"/>
                    <a:pt x="3891124" y="0"/>
                  </a:cubicBezTo>
                  <a:cubicBezTo>
                    <a:pt x="3897474" y="16510"/>
                    <a:pt x="3900013" y="34290"/>
                    <a:pt x="3900013" y="52070"/>
                  </a:cubicBezTo>
                  <a:lnTo>
                    <a:pt x="3900013" y="2425235"/>
                  </a:lnTo>
                  <a:close/>
                </a:path>
              </a:pathLst>
            </a:custGeom>
            <a:solidFill>
              <a:srgbClr val="704430"/>
            </a:solidFill>
          </p:spPr>
          <p:txBody>
            <a:bodyPr/>
            <a:lstStyle/>
            <a:p>
              <a:endParaRPr lang="en-US"/>
            </a:p>
          </p:txBody>
        </p:sp>
        <p:sp>
          <p:nvSpPr>
            <p:cNvPr id="5" name="Freeform 5"/>
            <p:cNvSpPr/>
            <p:nvPr/>
          </p:nvSpPr>
          <p:spPr>
            <a:xfrm>
              <a:off x="12700" y="12700"/>
              <a:ext cx="3966054" cy="2665265"/>
            </a:xfrm>
            <a:custGeom>
              <a:avLst/>
              <a:gdLst/>
              <a:ahLst/>
              <a:cxnLst/>
              <a:rect l="l" t="t" r="r" b="b"/>
              <a:pathLst>
                <a:path w="3966054" h="2665265">
                  <a:moveTo>
                    <a:pt x="146050" y="2665265"/>
                  </a:moveTo>
                  <a:lnTo>
                    <a:pt x="3820004" y="2665265"/>
                  </a:lnTo>
                  <a:cubicBezTo>
                    <a:pt x="3900013" y="2665265"/>
                    <a:pt x="3966054" y="2599225"/>
                    <a:pt x="3966054" y="2519215"/>
                  </a:cubicBezTo>
                  <a:lnTo>
                    <a:pt x="3966054" y="146050"/>
                  </a:lnTo>
                  <a:cubicBezTo>
                    <a:pt x="3966054" y="66040"/>
                    <a:pt x="3900013" y="0"/>
                    <a:pt x="3820004" y="0"/>
                  </a:cubicBezTo>
                  <a:lnTo>
                    <a:pt x="146050" y="0"/>
                  </a:lnTo>
                  <a:cubicBezTo>
                    <a:pt x="66040" y="0"/>
                    <a:pt x="0" y="66040"/>
                    <a:pt x="0" y="146050"/>
                  </a:cubicBezTo>
                  <a:lnTo>
                    <a:pt x="0" y="2519215"/>
                  </a:lnTo>
                  <a:cubicBezTo>
                    <a:pt x="0" y="2600495"/>
                    <a:pt x="66040" y="2665265"/>
                    <a:pt x="146050" y="2665265"/>
                  </a:cubicBezTo>
                  <a:close/>
                </a:path>
              </a:pathLst>
            </a:custGeom>
            <a:solidFill>
              <a:srgbClr val="FFF3ED"/>
            </a:solidFill>
          </p:spPr>
          <p:txBody>
            <a:bodyPr/>
            <a:lstStyle/>
            <a:p>
              <a:endParaRPr lang="en-US"/>
            </a:p>
          </p:txBody>
        </p:sp>
        <p:sp>
          <p:nvSpPr>
            <p:cNvPr id="6" name="Freeform 6"/>
            <p:cNvSpPr/>
            <p:nvPr/>
          </p:nvSpPr>
          <p:spPr>
            <a:xfrm>
              <a:off x="0" y="0"/>
              <a:ext cx="4030824" cy="2733845"/>
            </a:xfrm>
            <a:custGeom>
              <a:avLst/>
              <a:gdLst/>
              <a:ahLst/>
              <a:cxnLst/>
              <a:rect l="l" t="t" r="r" b="b"/>
              <a:pathLst>
                <a:path w="4030824" h="2733845">
                  <a:moveTo>
                    <a:pt x="3967324" y="74930"/>
                  </a:moveTo>
                  <a:cubicBezTo>
                    <a:pt x="3939384" y="30480"/>
                    <a:pt x="3889854" y="0"/>
                    <a:pt x="3832704" y="0"/>
                  </a:cubicBezTo>
                  <a:lnTo>
                    <a:pt x="158750" y="0"/>
                  </a:lnTo>
                  <a:cubicBezTo>
                    <a:pt x="71120" y="0"/>
                    <a:pt x="0" y="71120"/>
                    <a:pt x="0" y="158750"/>
                  </a:cubicBezTo>
                  <a:lnTo>
                    <a:pt x="0" y="2531915"/>
                  </a:lnTo>
                  <a:cubicBezTo>
                    <a:pt x="0" y="2583985"/>
                    <a:pt x="25400" y="2629705"/>
                    <a:pt x="63500" y="2658915"/>
                  </a:cubicBezTo>
                  <a:cubicBezTo>
                    <a:pt x="91440" y="2703365"/>
                    <a:pt x="140970" y="2733845"/>
                    <a:pt x="215477" y="2733845"/>
                  </a:cubicBezTo>
                  <a:lnTo>
                    <a:pt x="3872074" y="2733845"/>
                  </a:lnTo>
                  <a:cubicBezTo>
                    <a:pt x="3959704" y="2733845"/>
                    <a:pt x="4030824" y="2662725"/>
                    <a:pt x="4030824" y="2575095"/>
                  </a:cubicBezTo>
                  <a:lnTo>
                    <a:pt x="4030824" y="201930"/>
                  </a:lnTo>
                  <a:cubicBezTo>
                    <a:pt x="4030823" y="149860"/>
                    <a:pt x="4005423" y="104140"/>
                    <a:pt x="3967324" y="74930"/>
                  </a:cubicBezTo>
                  <a:close/>
                  <a:moveTo>
                    <a:pt x="12700" y="2531915"/>
                  </a:moveTo>
                  <a:lnTo>
                    <a:pt x="12700" y="158750"/>
                  </a:lnTo>
                  <a:cubicBezTo>
                    <a:pt x="12700" y="78740"/>
                    <a:pt x="78740" y="12700"/>
                    <a:pt x="158750" y="12700"/>
                  </a:cubicBezTo>
                  <a:lnTo>
                    <a:pt x="3832704" y="12700"/>
                  </a:lnTo>
                  <a:cubicBezTo>
                    <a:pt x="3912713" y="12700"/>
                    <a:pt x="3978754" y="78740"/>
                    <a:pt x="3978754" y="158750"/>
                  </a:cubicBezTo>
                  <a:lnTo>
                    <a:pt x="3978754" y="2531915"/>
                  </a:lnTo>
                  <a:cubicBezTo>
                    <a:pt x="3978754" y="2611925"/>
                    <a:pt x="3912713" y="2677965"/>
                    <a:pt x="3832704" y="2677965"/>
                  </a:cubicBezTo>
                  <a:lnTo>
                    <a:pt x="158750" y="2677965"/>
                  </a:lnTo>
                  <a:cubicBezTo>
                    <a:pt x="78740" y="2677965"/>
                    <a:pt x="12700" y="2613195"/>
                    <a:pt x="12700" y="2531915"/>
                  </a:cubicBezTo>
                  <a:close/>
                  <a:moveTo>
                    <a:pt x="4019393" y="2575095"/>
                  </a:moveTo>
                  <a:cubicBezTo>
                    <a:pt x="4019393" y="2655105"/>
                    <a:pt x="3952084" y="2721145"/>
                    <a:pt x="3872074" y="2721145"/>
                  </a:cubicBezTo>
                  <a:lnTo>
                    <a:pt x="215477" y="2721145"/>
                  </a:lnTo>
                  <a:cubicBezTo>
                    <a:pt x="157480" y="2721145"/>
                    <a:pt x="120650" y="2704635"/>
                    <a:pt x="93980" y="2676695"/>
                  </a:cubicBezTo>
                  <a:cubicBezTo>
                    <a:pt x="114300" y="2685585"/>
                    <a:pt x="135890" y="2690665"/>
                    <a:pt x="160020" y="2690665"/>
                  </a:cubicBezTo>
                  <a:lnTo>
                    <a:pt x="3833974" y="2690665"/>
                  </a:lnTo>
                  <a:cubicBezTo>
                    <a:pt x="3921604" y="2690665"/>
                    <a:pt x="3992724" y="2619545"/>
                    <a:pt x="3992724" y="2531915"/>
                  </a:cubicBezTo>
                  <a:lnTo>
                    <a:pt x="3992724" y="158750"/>
                  </a:lnTo>
                  <a:cubicBezTo>
                    <a:pt x="3992724" y="140970"/>
                    <a:pt x="3988913" y="123190"/>
                    <a:pt x="3983834" y="106680"/>
                  </a:cubicBezTo>
                  <a:cubicBezTo>
                    <a:pt x="4005424" y="132080"/>
                    <a:pt x="4019393" y="165100"/>
                    <a:pt x="4019393" y="201930"/>
                  </a:cubicBezTo>
                  <a:lnTo>
                    <a:pt x="4019393" y="2575095"/>
                  </a:lnTo>
                  <a:close/>
                </a:path>
              </a:pathLst>
            </a:custGeom>
            <a:solidFill>
              <a:srgbClr val="704430"/>
            </a:solidFill>
          </p:spPr>
          <p:txBody>
            <a:bodyPr/>
            <a:lstStyle/>
            <a:p>
              <a:endParaRPr lang="en-US"/>
            </a:p>
          </p:txBody>
        </p:sp>
      </p:grpSp>
      <p:sp>
        <p:nvSpPr>
          <p:cNvPr id="7" name="AutoShape 7"/>
          <p:cNvSpPr/>
          <p:nvPr/>
        </p:nvSpPr>
        <p:spPr>
          <a:xfrm>
            <a:off x="15346468" y="1529141"/>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8" name="AutoShape 8"/>
          <p:cNvSpPr/>
          <p:nvPr/>
        </p:nvSpPr>
        <p:spPr>
          <a:xfrm>
            <a:off x="15346468" y="172089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9" name="AutoShape 9"/>
          <p:cNvSpPr/>
          <p:nvPr/>
        </p:nvSpPr>
        <p:spPr>
          <a:xfrm>
            <a:off x="15346468" y="191264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0" name="Freeform 10"/>
          <p:cNvSpPr/>
          <p:nvPr/>
        </p:nvSpPr>
        <p:spPr>
          <a:xfrm>
            <a:off x="13907935" y="1365692"/>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AutoShape 11"/>
          <p:cNvSpPr/>
          <p:nvPr/>
        </p:nvSpPr>
        <p:spPr>
          <a:xfrm>
            <a:off x="1594073" y="2454797"/>
            <a:ext cx="15003344" cy="0"/>
          </a:xfrm>
          <a:prstGeom prst="line">
            <a:avLst/>
          </a:prstGeom>
          <a:ln w="47625" cap="flat">
            <a:solidFill>
              <a:srgbClr val="704430"/>
            </a:solidFill>
            <a:prstDash val="solid"/>
            <a:headEnd type="none" w="sm" len="sm"/>
            <a:tailEnd type="none" w="sm" len="sm"/>
          </a:ln>
        </p:spPr>
        <p:txBody>
          <a:bodyPr/>
          <a:lstStyle/>
          <a:p>
            <a:endParaRPr lang="en-US"/>
          </a:p>
        </p:txBody>
      </p:sp>
      <p:sp>
        <p:nvSpPr>
          <p:cNvPr id="12" name="TextBox 12"/>
          <p:cNvSpPr txBox="1"/>
          <p:nvPr/>
        </p:nvSpPr>
        <p:spPr>
          <a:xfrm>
            <a:off x="6383927" y="1474620"/>
            <a:ext cx="5463311" cy="669925"/>
          </a:xfrm>
          <a:prstGeom prst="rect">
            <a:avLst/>
          </a:prstGeom>
        </p:spPr>
        <p:txBody>
          <a:bodyPr lIns="0" tIns="0" rIns="0" bIns="0" rtlCol="0" anchor="t">
            <a:spAutoFit/>
          </a:bodyPr>
          <a:lstStyle/>
          <a:p>
            <a:pPr algn="ctr">
              <a:lnSpc>
                <a:spcPts val="4999"/>
              </a:lnSpc>
            </a:pPr>
            <a:r>
              <a:rPr lang="en-US" sz="4999" spc="-149">
                <a:solidFill>
                  <a:srgbClr val="704430"/>
                </a:solidFill>
                <a:latin typeface="Marykate"/>
                <a:ea typeface="Marykate"/>
                <a:cs typeface="Marykate"/>
                <a:sym typeface="Marykate"/>
              </a:rPr>
              <a:t>References</a:t>
            </a:r>
          </a:p>
        </p:txBody>
      </p:sp>
      <p:grpSp>
        <p:nvGrpSpPr>
          <p:cNvPr id="13" name="Group 13"/>
          <p:cNvGrpSpPr/>
          <p:nvPr/>
        </p:nvGrpSpPr>
        <p:grpSpPr>
          <a:xfrm>
            <a:off x="2186487" y="1552953"/>
            <a:ext cx="1876311" cy="431124"/>
            <a:chOff x="0" y="0"/>
            <a:chExt cx="2501749" cy="574832"/>
          </a:xfrm>
        </p:grpSpPr>
        <p:grpSp>
          <p:nvGrpSpPr>
            <p:cNvPr id="14" name="Group 14"/>
            <p:cNvGrpSpPr/>
            <p:nvPr/>
          </p:nvGrpSpPr>
          <p:grpSpPr>
            <a:xfrm>
              <a:off x="0" y="0"/>
              <a:ext cx="574832" cy="5748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16" name="Group 16"/>
            <p:cNvGrpSpPr/>
            <p:nvPr/>
          </p:nvGrpSpPr>
          <p:grpSpPr>
            <a:xfrm>
              <a:off x="963458" y="0"/>
              <a:ext cx="574832" cy="57483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18" name="Group 18"/>
            <p:cNvGrpSpPr/>
            <p:nvPr/>
          </p:nvGrpSpPr>
          <p:grpSpPr>
            <a:xfrm>
              <a:off x="1926917" y="0"/>
              <a:ext cx="574832" cy="5748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sp>
        <p:nvSpPr>
          <p:cNvPr id="20" name="TextBox 20"/>
          <p:cNvSpPr txBox="1"/>
          <p:nvPr/>
        </p:nvSpPr>
        <p:spPr>
          <a:xfrm>
            <a:off x="2088824" y="2702447"/>
            <a:ext cx="13858192" cy="7277100"/>
          </a:xfrm>
          <a:prstGeom prst="rect">
            <a:avLst/>
          </a:prstGeom>
        </p:spPr>
        <p:txBody>
          <a:bodyPr lIns="0" tIns="0" rIns="0" bIns="0" rtlCol="0" anchor="t">
            <a:spAutoFit/>
          </a:bodyPr>
          <a:lstStyle/>
          <a:p>
            <a:pPr marL="647700" lvl="1" indent="-323850" algn="l">
              <a:lnSpc>
                <a:spcPts val="4800"/>
              </a:lnSpc>
              <a:buFont typeface="Arial"/>
              <a:buChar char="•"/>
            </a:pPr>
            <a:r>
              <a:rPr lang="en-US" sz="3000">
                <a:solidFill>
                  <a:srgbClr val="704430"/>
                </a:solidFill>
                <a:latin typeface="Nunito"/>
                <a:ea typeface="Nunito"/>
                <a:cs typeface="Nunito"/>
                <a:sym typeface="Nunito"/>
              </a:rPr>
              <a:t>Al MUSTAQBAL UNIVERSITY. (n.d.). Computer Hardware. https://uomus.edu.iq/img/lectures21/MUCLecture_2022_910622.pdf</a:t>
            </a:r>
          </a:p>
          <a:p>
            <a:pPr marL="647700" lvl="1" indent="-323850" algn="l">
              <a:lnSpc>
                <a:spcPts val="4800"/>
              </a:lnSpc>
              <a:buFont typeface="Arial"/>
              <a:buChar char="•"/>
            </a:pPr>
            <a:r>
              <a:rPr lang="en-US" sz="3000">
                <a:solidFill>
                  <a:srgbClr val="704430"/>
                </a:solidFill>
                <a:latin typeface="Nunito"/>
                <a:ea typeface="Nunito"/>
                <a:cs typeface="Nunito"/>
                <a:sym typeface="Nunito"/>
              </a:rPr>
              <a:t>Allaurio. (2019, August 16). Types of application software. Scribd. https://www.scribd.com/document/422072689/Types-of-Application-Software</a:t>
            </a:r>
          </a:p>
          <a:p>
            <a:pPr marL="647700" lvl="1" indent="-323850" algn="l">
              <a:lnSpc>
                <a:spcPts val="4800"/>
              </a:lnSpc>
              <a:buFont typeface="Arial"/>
              <a:buChar char="•"/>
            </a:pPr>
            <a:r>
              <a:rPr lang="en-US" sz="3000">
                <a:solidFill>
                  <a:srgbClr val="704430"/>
                </a:solidFill>
                <a:latin typeface="Nunito"/>
                <a:ea typeface="Nunito"/>
                <a:cs typeface="Nunito"/>
                <a:sym typeface="Nunito"/>
              </a:rPr>
              <a:t>Basil. (2021, October 16). Internal and external components of computer. Scribd. https://www.scribd.com/document/532858539/Internal-Hardware</a:t>
            </a:r>
          </a:p>
          <a:p>
            <a:pPr marL="647700" lvl="1" indent="-323850" algn="l">
              <a:lnSpc>
                <a:spcPts val="4800"/>
              </a:lnSpc>
              <a:buFont typeface="Arial"/>
              <a:buChar char="•"/>
            </a:pPr>
            <a:r>
              <a:rPr lang="en-US" sz="3000">
                <a:solidFill>
                  <a:srgbClr val="704430"/>
                </a:solidFill>
                <a:latin typeface="Nunito"/>
                <a:ea typeface="Nunito"/>
                <a:cs typeface="Nunito"/>
                <a:sym typeface="Nunito"/>
              </a:rPr>
              <a:t>Bulman, G., &amp; Farilie, R. (n.d.). Technology and Education: Computers, Software, and the Internet.</a:t>
            </a:r>
          </a:p>
          <a:p>
            <a:pPr marL="647700" lvl="1" indent="-323850" algn="l">
              <a:lnSpc>
                <a:spcPts val="4800"/>
              </a:lnSpc>
              <a:buFont typeface="Arial"/>
              <a:buChar char="•"/>
            </a:pPr>
            <a:r>
              <a:rPr lang="en-US" sz="3000">
                <a:solidFill>
                  <a:srgbClr val="704430"/>
                </a:solidFill>
                <a:latin typeface="Nunito"/>
                <a:ea typeface="Nunito"/>
                <a:cs typeface="Nunito"/>
                <a:sym typeface="Nunito"/>
              </a:rPr>
              <a:t>Dalida, R. (2017, August 6). Types of hardware and function. Scribd. https://www.scribd.com/document/355644135/Types-of-Hardware-and-Function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575023" y="1028700"/>
            <a:ext cx="15233205" cy="10331691"/>
            <a:chOff x="0" y="0"/>
            <a:chExt cx="4030824" cy="2733845"/>
          </a:xfrm>
        </p:grpSpPr>
        <p:sp>
          <p:nvSpPr>
            <p:cNvPr id="4" name="Freeform 4"/>
            <p:cNvSpPr/>
            <p:nvPr/>
          </p:nvSpPr>
          <p:spPr>
            <a:xfrm>
              <a:off x="92710" y="106680"/>
              <a:ext cx="3926683" cy="2614465"/>
            </a:xfrm>
            <a:custGeom>
              <a:avLst/>
              <a:gdLst/>
              <a:ahLst/>
              <a:cxnLst/>
              <a:rect l="l" t="t" r="r" b="b"/>
              <a:pathLst>
                <a:path w="3926683" h="2614465">
                  <a:moveTo>
                    <a:pt x="3900013" y="2425235"/>
                  </a:moveTo>
                  <a:cubicBezTo>
                    <a:pt x="3900013" y="2512865"/>
                    <a:pt x="3823813" y="2583985"/>
                    <a:pt x="3742533" y="2583985"/>
                  </a:cubicBezTo>
                  <a:lnTo>
                    <a:pt x="66040" y="2583985"/>
                  </a:lnTo>
                  <a:cubicBezTo>
                    <a:pt x="43180" y="2583985"/>
                    <a:pt x="20320" y="2578905"/>
                    <a:pt x="0" y="2570015"/>
                  </a:cubicBezTo>
                  <a:cubicBezTo>
                    <a:pt x="26670" y="2597955"/>
                    <a:pt x="63500" y="2614465"/>
                    <a:pt x="119154" y="2614465"/>
                  </a:cubicBezTo>
                  <a:lnTo>
                    <a:pt x="3780633" y="2614465"/>
                  </a:lnTo>
                  <a:cubicBezTo>
                    <a:pt x="3860644" y="2614465"/>
                    <a:pt x="3926683" y="2548425"/>
                    <a:pt x="3926683" y="2468415"/>
                  </a:cubicBezTo>
                  <a:lnTo>
                    <a:pt x="3926683" y="95250"/>
                  </a:lnTo>
                  <a:cubicBezTo>
                    <a:pt x="3926683" y="58420"/>
                    <a:pt x="3912713" y="25400"/>
                    <a:pt x="3891124" y="0"/>
                  </a:cubicBezTo>
                  <a:cubicBezTo>
                    <a:pt x="3897474" y="16510"/>
                    <a:pt x="3900013" y="34290"/>
                    <a:pt x="3900013" y="52070"/>
                  </a:cubicBezTo>
                  <a:lnTo>
                    <a:pt x="3900013" y="2425235"/>
                  </a:lnTo>
                  <a:close/>
                </a:path>
              </a:pathLst>
            </a:custGeom>
            <a:solidFill>
              <a:srgbClr val="704430"/>
            </a:solidFill>
          </p:spPr>
          <p:txBody>
            <a:bodyPr/>
            <a:lstStyle/>
            <a:p>
              <a:endParaRPr lang="en-US"/>
            </a:p>
          </p:txBody>
        </p:sp>
        <p:sp>
          <p:nvSpPr>
            <p:cNvPr id="5" name="Freeform 5"/>
            <p:cNvSpPr/>
            <p:nvPr/>
          </p:nvSpPr>
          <p:spPr>
            <a:xfrm>
              <a:off x="12700" y="12700"/>
              <a:ext cx="3966054" cy="2665265"/>
            </a:xfrm>
            <a:custGeom>
              <a:avLst/>
              <a:gdLst/>
              <a:ahLst/>
              <a:cxnLst/>
              <a:rect l="l" t="t" r="r" b="b"/>
              <a:pathLst>
                <a:path w="3966054" h="2665265">
                  <a:moveTo>
                    <a:pt x="146050" y="2665265"/>
                  </a:moveTo>
                  <a:lnTo>
                    <a:pt x="3820004" y="2665265"/>
                  </a:lnTo>
                  <a:cubicBezTo>
                    <a:pt x="3900013" y="2665265"/>
                    <a:pt x="3966054" y="2599225"/>
                    <a:pt x="3966054" y="2519215"/>
                  </a:cubicBezTo>
                  <a:lnTo>
                    <a:pt x="3966054" y="146050"/>
                  </a:lnTo>
                  <a:cubicBezTo>
                    <a:pt x="3966054" y="66040"/>
                    <a:pt x="3900013" y="0"/>
                    <a:pt x="3820004" y="0"/>
                  </a:cubicBezTo>
                  <a:lnTo>
                    <a:pt x="146050" y="0"/>
                  </a:lnTo>
                  <a:cubicBezTo>
                    <a:pt x="66040" y="0"/>
                    <a:pt x="0" y="66040"/>
                    <a:pt x="0" y="146050"/>
                  </a:cubicBezTo>
                  <a:lnTo>
                    <a:pt x="0" y="2519215"/>
                  </a:lnTo>
                  <a:cubicBezTo>
                    <a:pt x="0" y="2600495"/>
                    <a:pt x="66040" y="2665265"/>
                    <a:pt x="146050" y="2665265"/>
                  </a:cubicBezTo>
                  <a:close/>
                </a:path>
              </a:pathLst>
            </a:custGeom>
            <a:solidFill>
              <a:srgbClr val="FFF3ED"/>
            </a:solidFill>
          </p:spPr>
          <p:txBody>
            <a:bodyPr/>
            <a:lstStyle/>
            <a:p>
              <a:endParaRPr lang="en-US"/>
            </a:p>
          </p:txBody>
        </p:sp>
        <p:sp>
          <p:nvSpPr>
            <p:cNvPr id="6" name="Freeform 6"/>
            <p:cNvSpPr/>
            <p:nvPr/>
          </p:nvSpPr>
          <p:spPr>
            <a:xfrm>
              <a:off x="0" y="0"/>
              <a:ext cx="4030824" cy="2733845"/>
            </a:xfrm>
            <a:custGeom>
              <a:avLst/>
              <a:gdLst/>
              <a:ahLst/>
              <a:cxnLst/>
              <a:rect l="l" t="t" r="r" b="b"/>
              <a:pathLst>
                <a:path w="4030824" h="2733845">
                  <a:moveTo>
                    <a:pt x="3967324" y="74930"/>
                  </a:moveTo>
                  <a:cubicBezTo>
                    <a:pt x="3939384" y="30480"/>
                    <a:pt x="3889854" y="0"/>
                    <a:pt x="3832704" y="0"/>
                  </a:cubicBezTo>
                  <a:lnTo>
                    <a:pt x="158750" y="0"/>
                  </a:lnTo>
                  <a:cubicBezTo>
                    <a:pt x="71120" y="0"/>
                    <a:pt x="0" y="71120"/>
                    <a:pt x="0" y="158750"/>
                  </a:cubicBezTo>
                  <a:lnTo>
                    <a:pt x="0" y="2531915"/>
                  </a:lnTo>
                  <a:cubicBezTo>
                    <a:pt x="0" y="2583985"/>
                    <a:pt x="25400" y="2629705"/>
                    <a:pt x="63500" y="2658915"/>
                  </a:cubicBezTo>
                  <a:cubicBezTo>
                    <a:pt x="91440" y="2703365"/>
                    <a:pt x="140970" y="2733845"/>
                    <a:pt x="215477" y="2733845"/>
                  </a:cubicBezTo>
                  <a:lnTo>
                    <a:pt x="3872074" y="2733845"/>
                  </a:lnTo>
                  <a:cubicBezTo>
                    <a:pt x="3959704" y="2733845"/>
                    <a:pt x="4030824" y="2662725"/>
                    <a:pt x="4030824" y="2575095"/>
                  </a:cubicBezTo>
                  <a:lnTo>
                    <a:pt x="4030824" y="201930"/>
                  </a:lnTo>
                  <a:cubicBezTo>
                    <a:pt x="4030823" y="149860"/>
                    <a:pt x="4005423" y="104140"/>
                    <a:pt x="3967324" y="74930"/>
                  </a:cubicBezTo>
                  <a:close/>
                  <a:moveTo>
                    <a:pt x="12700" y="2531915"/>
                  </a:moveTo>
                  <a:lnTo>
                    <a:pt x="12700" y="158750"/>
                  </a:lnTo>
                  <a:cubicBezTo>
                    <a:pt x="12700" y="78740"/>
                    <a:pt x="78740" y="12700"/>
                    <a:pt x="158750" y="12700"/>
                  </a:cubicBezTo>
                  <a:lnTo>
                    <a:pt x="3832704" y="12700"/>
                  </a:lnTo>
                  <a:cubicBezTo>
                    <a:pt x="3912713" y="12700"/>
                    <a:pt x="3978754" y="78740"/>
                    <a:pt x="3978754" y="158750"/>
                  </a:cubicBezTo>
                  <a:lnTo>
                    <a:pt x="3978754" y="2531915"/>
                  </a:lnTo>
                  <a:cubicBezTo>
                    <a:pt x="3978754" y="2611925"/>
                    <a:pt x="3912713" y="2677965"/>
                    <a:pt x="3832704" y="2677965"/>
                  </a:cubicBezTo>
                  <a:lnTo>
                    <a:pt x="158750" y="2677965"/>
                  </a:lnTo>
                  <a:cubicBezTo>
                    <a:pt x="78740" y="2677965"/>
                    <a:pt x="12700" y="2613195"/>
                    <a:pt x="12700" y="2531915"/>
                  </a:cubicBezTo>
                  <a:close/>
                  <a:moveTo>
                    <a:pt x="4019393" y="2575095"/>
                  </a:moveTo>
                  <a:cubicBezTo>
                    <a:pt x="4019393" y="2655105"/>
                    <a:pt x="3952084" y="2721145"/>
                    <a:pt x="3872074" y="2721145"/>
                  </a:cubicBezTo>
                  <a:lnTo>
                    <a:pt x="215477" y="2721145"/>
                  </a:lnTo>
                  <a:cubicBezTo>
                    <a:pt x="157480" y="2721145"/>
                    <a:pt x="120650" y="2704635"/>
                    <a:pt x="93980" y="2676695"/>
                  </a:cubicBezTo>
                  <a:cubicBezTo>
                    <a:pt x="114300" y="2685585"/>
                    <a:pt x="135890" y="2690665"/>
                    <a:pt x="160020" y="2690665"/>
                  </a:cubicBezTo>
                  <a:lnTo>
                    <a:pt x="3833974" y="2690665"/>
                  </a:lnTo>
                  <a:cubicBezTo>
                    <a:pt x="3921604" y="2690665"/>
                    <a:pt x="3992724" y="2619545"/>
                    <a:pt x="3992724" y="2531915"/>
                  </a:cubicBezTo>
                  <a:lnTo>
                    <a:pt x="3992724" y="158750"/>
                  </a:lnTo>
                  <a:cubicBezTo>
                    <a:pt x="3992724" y="140970"/>
                    <a:pt x="3988913" y="123190"/>
                    <a:pt x="3983834" y="106680"/>
                  </a:cubicBezTo>
                  <a:cubicBezTo>
                    <a:pt x="4005424" y="132080"/>
                    <a:pt x="4019393" y="165100"/>
                    <a:pt x="4019393" y="201930"/>
                  </a:cubicBezTo>
                  <a:lnTo>
                    <a:pt x="4019393" y="2575095"/>
                  </a:lnTo>
                  <a:close/>
                </a:path>
              </a:pathLst>
            </a:custGeom>
            <a:solidFill>
              <a:srgbClr val="704430"/>
            </a:solidFill>
          </p:spPr>
          <p:txBody>
            <a:bodyPr/>
            <a:lstStyle/>
            <a:p>
              <a:endParaRPr lang="en-US"/>
            </a:p>
          </p:txBody>
        </p:sp>
      </p:grpSp>
      <p:sp>
        <p:nvSpPr>
          <p:cNvPr id="7" name="AutoShape 7"/>
          <p:cNvSpPr/>
          <p:nvPr/>
        </p:nvSpPr>
        <p:spPr>
          <a:xfrm>
            <a:off x="15346468" y="1529141"/>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8" name="AutoShape 8"/>
          <p:cNvSpPr/>
          <p:nvPr/>
        </p:nvSpPr>
        <p:spPr>
          <a:xfrm>
            <a:off x="15346468" y="172089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9" name="AutoShape 9"/>
          <p:cNvSpPr/>
          <p:nvPr/>
        </p:nvSpPr>
        <p:spPr>
          <a:xfrm>
            <a:off x="15346468" y="191264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0" name="Freeform 10"/>
          <p:cNvSpPr/>
          <p:nvPr/>
        </p:nvSpPr>
        <p:spPr>
          <a:xfrm>
            <a:off x="13907935" y="1365692"/>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AutoShape 11"/>
          <p:cNvSpPr/>
          <p:nvPr/>
        </p:nvSpPr>
        <p:spPr>
          <a:xfrm>
            <a:off x="1594073" y="2454797"/>
            <a:ext cx="15003344" cy="0"/>
          </a:xfrm>
          <a:prstGeom prst="line">
            <a:avLst/>
          </a:prstGeom>
          <a:ln w="47625" cap="flat">
            <a:solidFill>
              <a:srgbClr val="704430"/>
            </a:solidFill>
            <a:prstDash val="solid"/>
            <a:headEnd type="none" w="sm" len="sm"/>
            <a:tailEnd type="none" w="sm" len="sm"/>
          </a:ln>
        </p:spPr>
        <p:txBody>
          <a:bodyPr/>
          <a:lstStyle/>
          <a:p>
            <a:endParaRPr lang="en-US"/>
          </a:p>
        </p:txBody>
      </p:sp>
      <p:sp>
        <p:nvSpPr>
          <p:cNvPr id="12" name="TextBox 12"/>
          <p:cNvSpPr txBox="1"/>
          <p:nvPr/>
        </p:nvSpPr>
        <p:spPr>
          <a:xfrm>
            <a:off x="6383927" y="1474620"/>
            <a:ext cx="5463311" cy="669925"/>
          </a:xfrm>
          <a:prstGeom prst="rect">
            <a:avLst/>
          </a:prstGeom>
        </p:spPr>
        <p:txBody>
          <a:bodyPr lIns="0" tIns="0" rIns="0" bIns="0" rtlCol="0" anchor="t">
            <a:spAutoFit/>
          </a:bodyPr>
          <a:lstStyle/>
          <a:p>
            <a:pPr algn="ctr">
              <a:lnSpc>
                <a:spcPts val="4999"/>
              </a:lnSpc>
            </a:pPr>
            <a:r>
              <a:rPr lang="en-US" sz="4999" spc="-149">
                <a:solidFill>
                  <a:srgbClr val="704430"/>
                </a:solidFill>
                <a:latin typeface="Marykate"/>
                <a:ea typeface="Marykate"/>
                <a:cs typeface="Marykate"/>
                <a:sym typeface="Marykate"/>
              </a:rPr>
              <a:t>References</a:t>
            </a:r>
          </a:p>
        </p:txBody>
      </p:sp>
      <p:grpSp>
        <p:nvGrpSpPr>
          <p:cNvPr id="13" name="Group 13"/>
          <p:cNvGrpSpPr/>
          <p:nvPr/>
        </p:nvGrpSpPr>
        <p:grpSpPr>
          <a:xfrm>
            <a:off x="2186487" y="1552953"/>
            <a:ext cx="1876311" cy="431124"/>
            <a:chOff x="0" y="0"/>
            <a:chExt cx="2501749" cy="574832"/>
          </a:xfrm>
        </p:grpSpPr>
        <p:grpSp>
          <p:nvGrpSpPr>
            <p:cNvPr id="14" name="Group 14"/>
            <p:cNvGrpSpPr/>
            <p:nvPr/>
          </p:nvGrpSpPr>
          <p:grpSpPr>
            <a:xfrm>
              <a:off x="0" y="0"/>
              <a:ext cx="574832" cy="5748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16" name="Group 16"/>
            <p:cNvGrpSpPr/>
            <p:nvPr/>
          </p:nvGrpSpPr>
          <p:grpSpPr>
            <a:xfrm>
              <a:off x="963458" y="0"/>
              <a:ext cx="574832" cy="57483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18" name="Group 18"/>
            <p:cNvGrpSpPr/>
            <p:nvPr/>
          </p:nvGrpSpPr>
          <p:grpSpPr>
            <a:xfrm>
              <a:off x="1926917" y="0"/>
              <a:ext cx="574832" cy="5748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sp>
        <p:nvSpPr>
          <p:cNvPr id="20" name="TextBox 20"/>
          <p:cNvSpPr txBox="1"/>
          <p:nvPr/>
        </p:nvSpPr>
        <p:spPr>
          <a:xfrm>
            <a:off x="2088824" y="2702447"/>
            <a:ext cx="13858192" cy="7277100"/>
          </a:xfrm>
          <a:prstGeom prst="rect">
            <a:avLst/>
          </a:prstGeom>
        </p:spPr>
        <p:txBody>
          <a:bodyPr lIns="0" tIns="0" rIns="0" bIns="0" rtlCol="0" anchor="t">
            <a:spAutoFit/>
          </a:bodyPr>
          <a:lstStyle/>
          <a:p>
            <a:pPr marL="647700" lvl="1" indent="-323850" algn="l">
              <a:lnSpc>
                <a:spcPts val="4800"/>
              </a:lnSpc>
              <a:buFont typeface="Arial"/>
              <a:buChar char="•"/>
            </a:pPr>
            <a:r>
              <a:rPr lang="en-US" sz="3000">
                <a:solidFill>
                  <a:srgbClr val="704430"/>
                </a:solidFill>
                <a:latin typeface="Nunito"/>
                <a:ea typeface="Nunito"/>
                <a:cs typeface="Nunito"/>
                <a:sym typeface="Nunito"/>
              </a:rPr>
              <a:t>Englander, I. (2010). The architecture of computer hardware, system software, and networking: An information technology approach. Wiley. </a:t>
            </a:r>
          </a:p>
          <a:p>
            <a:pPr marL="647700" lvl="1" indent="-323850" algn="l">
              <a:lnSpc>
                <a:spcPts val="4800"/>
              </a:lnSpc>
              <a:buFont typeface="Arial"/>
              <a:buChar char="•"/>
            </a:pPr>
            <a:r>
              <a:rPr lang="en-US" sz="3000">
                <a:solidFill>
                  <a:srgbClr val="704430"/>
                </a:solidFill>
                <a:latin typeface="Nunito"/>
                <a:ea typeface="Nunito"/>
                <a:cs typeface="Nunito"/>
                <a:sym typeface="Nunito"/>
              </a:rPr>
              <a:t>Gill, S. (n.d.). Impacts of Computers on Today’s Society. In International Journal of Core Engineering and Management (IJCEM) (Vol. 2, Ser. 1). essay. Retrieved November 9, 2024, from https://ijcem.in/wp-content/uploads/2015/05/Impacts_of_Computers_on_Todays_Society.pdf.</a:t>
            </a:r>
          </a:p>
          <a:p>
            <a:pPr marL="647700" lvl="1" indent="-323850" algn="l">
              <a:lnSpc>
                <a:spcPts val="4800"/>
              </a:lnSpc>
              <a:buFont typeface="Arial"/>
              <a:buChar char="•"/>
            </a:pPr>
            <a:r>
              <a:rPr lang="en-US" sz="3000">
                <a:solidFill>
                  <a:srgbClr val="704430"/>
                </a:solidFill>
                <a:latin typeface="Nunito"/>
                <a:ea typeface="Nunito"/>
                <a:cs typeface="Nunito"/>
                <a:sym typeface="Nunito"/>
              </a:rPr>
              <a:t>Haidar, A. (n.d.). COMPUTERS IN OUR DAILY LIFE. In International Journal of Computer Science and Information Technology Research (Vol. 9, Ser. 2, pp. 11–17). essay. Retrieved November 9, 2024, from https://www.researchpublish.com/upload/book/paperpdf-1618660253.pdf.</a:t>
            </a:r>
          </a:p>
          <a:p>
            <a:pPr marL="647700" lvl="1" indent="-323850" algn="l">
              <a:lnSpc>
                <a:spcPts val="4800"/>
              </a:lnSpc>
              <a:buFont typeface="Arial"/>
              <a:buChar char="•"/>
            </a:pPr>
            <a:r>
              <a:rPr lang="en-US" sz="3000">
                <a:solidFill>
                  <a:srgbClr val="704430"/>
                </a:solidFill>
                <a:latin typeface="Nunito"/>
                <a:ea typeface="Nunito"/>
                <a:cs typeface="Nunito"/>
                <a:sym typeface="Nunito"/>
              </a:rPr>
              <a:t>Kejawa, I. (2016). Computer in Society: The World of Science and Technology.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575023" y="1028700"/>
            <a:ext cx="15233205" cy="10331691"/>
            <a:chOff x="0" y="0"/>
            <a:chExt cx="4030824" cy="2733845"/>
          </a:xfrm>
        </p:grpSpPr>
        <p:sp>
          <p:nvSpPr>
            <p:cNvPr id="4" name="Freeform 4"/>
            <p:cNvSpPr/>
            <p:nvPr/>
          </p:nvSpPr>
          <p:spPr>
            <a:xfrm>
              <a:off x="92710" y="106680"/>
              <a:ext cx="3926683" cy="2614465"/>
            </a:xfrm>
            <a:custGeom>
              <a:avLst/>
              <a:gdLst/>
              <a:ahLst/>
              <a:cxnLst/>
              <a:rect l="l" t="t" r="r" b="b"/>
              <a:pathLst>
                <a:path w="3926683" h="2614465">
                  <a:moveTo>
                    <a:pt x="3900013" y="2425235"/>
                  </a:moveTo>
                  <a:cubicBezTo>
                    <a:pt x="3900013" y="2512865"/>
                    <a:pt x="3823813" y="2583985"/>
                    <a:pt x="3742533" y="2583985"/>
                  </a:cubicBezTo>
                  <a:lnTo>
                    <a:pt x="66040" y="2583985"/>
                  </a:lnTo>
                  <a:cubicBezTo>
                    <a:pt x="43180" y="2583985"/>
                    <a:pt x="20320" y="2578905"/>
                    <a:pt x="0" y="2570015"/>
                  </a:cubicBezTo>
                  <a:cubicBezTo>
                    <a:pt x="26670" y="2597955"/>
                    <a:pt x="63500" y="2614465"/>
                    <a:pt x="119154" y="2614465"/>
                  </a:cubicBezTo>
                  <a:lnTo>
                    <a:pt x="3780633" y="2614465"/>
                  </a:lnTo>
                  <a:cubicBezTo>
                    <a:pt x="3860644" y="2614465"/>
                    <a:pt x="3926683" y="2548425"/>
                    <a:pt x="3926683" y="2468415"/>
                  </a:cubicBezTo>
                  <a:lnTo>
                    <a:pt x="3926683" y="95250"/>
                  </a:lnTo>
                  <a:cubicBezTo>
                    <a:pt x="3926683" y="58420"/>
                    <a:pt x="3912713" y="25400"/>
                    <a:pt x="3891124" y="0"/>
                  </a:cubicBezTo>
                  <a:cubicBezTo>
                    <a:pt x="3897474" y="16510"/>
                    <a:pt x="3900013" y="34290"/>
                    <a:pt x="3900013" y="52070"/>
                  </a:cubicBezTo>
                  <a:lnTo>
                    <a:pt x="3900013" y="2425235"/>
                  </a:lnTo>
                  <a:close/>
                </a:path>
              </a:pathLst>
            </a:custGeom>
            <a:solidFill>
              <a:srgbClr val="704430"/>
            </a:solidFill>
          </p:spPr>
          <p:txBody>
            <a:bodyPr/>
            <a:lstStyle/>
            <a:p>
              <a:endParaRPr lang="en-US"/>
            </a:p>
          </p:txBody>
        </p:sp>
        <p:sp>
          <p:nvSpPr>
            <p:cNvPr id="5" name="Freeform 5"/>
            <p:cNvSpPr/>
            <p:nvPr/>
          </p:nvSpPr>
          <p:spPr>
            <a:xfrm>
              <a:off x="12700" y="12700"/>
              <a:ext cx="3966054" cy="2665265"/>
            </a:xfrm>
            <a:custGeom>
              <a:avLst/>
              <a:gdLst/>
              <a:ahLst/>
              <a:cxnLst/>
              <a:rect l="l" t="t" r="r" b="b"/>
              <a:pathLst>
                <a:path w="3966054" h="2665265">
                  <a:moveTo>
                    <a:pt x="146050" y="2665265"/>
                  </a:moveTo>
                  <a:lnTo>
                    <a:pt x="3820004" y="2665265"/>
                  </a:lnTo>
                  <a:cubicBezTo>
                    <a:pt x="3900013" y="2665265"/>
                    <a:pt x="3966054" y="2599225"/>
                    <a:pt x="3966054" y="2519215"/>
                  </a:cubicBezTo>
                  <a:lnTo>
                    <a:pt x="3966054" y="146050"/>
                  </a:lnTo>
                  <a:cubicBezTo>
                    <a:pt x="3966054" y="66040"/>
                    <a:pt x="3900013" y="0"/>
                    <a:pt x="3820004" y="0"/>
                  </a:cubicBezTo>
                  <a:lnTo>
                    <a:pt x="146050" y="0"/>
                  </a:lnTo>
                  <a:cubicBezTo>
                    <a:pt x="66040" y="0"/>
                    <a:pt x="0" y="66040"/>
                    <a:pt x="0" y="146050"/>
                  </a:cubicBezTo>
                  <a:lnTo>
                    <a:pt x="0" y="2519215"/>
                  </a:lnTo>
                  <a:cubicBezTo>
                    <a:pt x="0" y="2600495"/>
                    <a:pt x="66040" y="2665265"/>
                    <a:pt x="146050" y="2665265"/>
                  </a:cubicBezTo>
                  <a:close/>
                </a:path>
              </a:pathLst>
            </a:custGeom>
            <a:solidFill>
              <a:srgbClr val="FFF3ED"/>
            </a:solidFill>
          </p:spPr>
          <p:txBody>
            <a:bodyPr/>
            <a:lstStyle/>
            <a:p>
              <a:endParaRPr lang="en-US"/>
            </a:p>
          </p:txBody>
        </p:sp>
        <p:sp>
          <p:nvSpPr>
            <p:cNvPr id="6" name="Freeform 6"/>
            <p:cNvSpPr/>
            <p:nvPr/>
          </p:nvSpPr>
          <p:spPr>
            <a:xfrm>
              <a:off x="0" y="0"/>
              <a:ext cx="4030824" cy="2733845"/>
            </a:xfrm>
            <a:custGeom>
              <a:avLst/>
              <a:gdLst/>
              <a:ahLst/>
              <a:cxnLst/>
              <a:rect l="l" t="t" r="r" b="b"/>
              <a:pathLst>
                <a:path w="4030824" h="2733845">
                  <a:moveTo>
                    <a:pt x="3967324" y="74930"/>
                  </a:moveTo>
                  <a:cubicBezTo>
                    <a:pt x="3939384" y="30480"/>
                    <a:pt x="3889854" y="0"/>
                    <a:pt x="3832704" y="0"/>
                  </a:cubicBezTo>
                  <a:lnTo>
                    <a:pt x="158750" y="0"/>
                  </a:lnTo>
                  <a:cubicBezTo>
                    <a:pt x="71120" y="0"/>
                    <a:pt x="0" y="71120"/>
                    <a:pt x="0" y="158750"/>
                  </a:cubicBezTo>
                  <a:lnTo>
                    <a:pt x="0" y="2531915"/>
                  </a:lnTo>
                  <a:cubicBezTo>
                    <a:pt x="0" y="2583985"/>
                    <a:pt x="25400" y="2629705"/>
                    <a:pt x="63500" y="2658915"/>
                  </a:cubicBezTo>
                  <a:cubicBezTo>
                    <a:pt x="91440" y="2703365"/>
                    <a:pt x="140970" y="2733845"/>
                    <a:pt x="215477" y="2733845"/>
                  </a:cubicBezTo>
                  <a:lnTo>
                    <a:pt x="3872074" y="2733845"/>
                  </a:lnTo>
                  <a:cubicBezTo>
                    <a:pt x="3959704" y="2733845"/>
                    <a:pt x="4030824" y="2662725"/>
                    <a:pt x="4030824" y="2575095"/>
                  </a:cubicBezTo>
                  <a:lnTo>
                    <a:pt x="4030824" y="201930"/>
                  </a:lnTo>
                  <a:cubicBezTo>
                    <a:pt x="4030823" y="149860"/>
                    <a:pt x="4005423" y="104140"/>
                    <a:pt x="3967324" y="74930"/>
                  </a:cubicBezTo>
                  <a:close/>
                  <a:moveTo>
                    <a:pt x="12700" y="2531915"/>
                  </a:moveTo>
                  <a:lnTo>
                    <a:pt x="12700" y="158750"/>
                  </a:lnTo>
                  <a:cubicBezTo>
                    <a:pt x="12700" y="78740"/>
                    <a:pt x="78740" y="12700"/>
                    <a:pt x="158750" y="12700"/>
                  </a:cubicBezTo>
                  <a:lnTo>
                    <a:pt x="3832704" y="12700"/>
                  </a:lnTo>
                  <a:cubicBezTo>
                    <a:pt x="3912713" y="12700"/>
                    <a:pt x="3978754" y="78740"/>
                    <a:pt x="3978754" y="158750"/>
                  </a:cubicBezTo>
                  <a:lnTo>
                    <a:pt x="3978754" y="2531915"/>
                  </a:lnTo>
                  <a:cubicBezTo>
                    <a:pt x="3978754" y="2611925"/>
                    <a:pt x="3912713" y="2677965"/>
                    <a:pt x="3832704" y="2677965"/>
                  </a:cubicBezTo>
                  <a:lnTo>
                    <a:pt x="158750" y="2677965"/>
                  </a:lnTo>
                  <a:cubicBezTo>
                    <a:pt x="78740" y="2677965"/>
                    <a:pt x="12700" y="2613195"/>
                    <a:pt x="12700" y="2531915"/>
                  </a:cubicBezTo>
                  <a:close/>
                  <a:moveTo>
                    <a:pt x="4019393" y="2575095"/>
                  </a:moveTo>
                  <a:cubicBezTo>
                    <a:pt x="4019393" y="2655105"/>
                    <a:pt x="3952084" y="2721145"/>
                    <a:pt x="3872074" y="2721145"/>
                  </a:cubicBezTo>
                  <a:lnTo>
                    <a:pt x="215477" y="2721145"/>
                  </a:lnTo>
                  <a:cubicBezTo>
                    <a:pt x="157480" y="2721145"/>
                    <a:pt x="120650" y="2704635"/>
                    <a:pt x="93980" y="2676695"/>
                  </a:cubicBezTo>
                  <a:cubicBezTo>
                    <a:pt x="114300" y="2685585"/>
                    <a:pt x="135890" y="2690665"/>
                    <a:pt x="160020" y="2690665"/>
                  </a:cubicBezTo>
                  <a:lnTo>
                    <a:pt x="3833974" y="2690665"/>
                  </a:lnTo>
                  <a:cubicBezTo>
                    <a:pt x="3921604" y="2690665"/>
                    <a:pt x="3992724" y="2619545"/>
                    <a:pt x="3992724" y="2531915"/>
                  </a:cubicBezTo>
                  <a:lnTo>
                    <a:pt x="3992724" y="158750"/>
                  </a:lnTo>
                  <a:cubicBezTo>
                    <a:pt x="3992724" y="140970"/>
                    <a:pt x="3988913" y="123190"/>
                    <a:pt x="3983834" y="106680"/>
                  </a:cubicBezTo>
                  <a:cubicBezTo>
                    <a:pt x="4005424" y="132080"/>
                    <a:pt x="4019393" y="165100"/>
                    <a:pt x="4019393" y="201930"/>
                  </a:cubicBezTo>
                  <a:lnTo>
                    <a:pt x="4019393" y="2575095"/>
                  </a:lnTo>
                  <a:close/>
                </a:path>
              </a:pathLst>
            </a:custGeom>
            <a:solidFill>
              <a:srgbClr val="704430"/>
            </a:solidFill>
          </p:spPr>
          <p:txBody>
            <a:bodyPr/>
            <a:lstStyle/>
            <a:p>
              <a:endParaRPr lang="en-US"/>
            </a:p>
          </p:txBody>
        </p:sp>
      </p:grpSp>
      <p:sp>
        <p:nvSpPr>
          <p:cNvPr id="7" name="AutoShape 7"/>
          <p:cNvSpPr/>
          <p:nvPr/>
        </p:nvSpPr>
        <p:spPr>
          <a:xfrm>
            <a:off x="15346468" y="1529141"/>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8" name="AutoShape 8"/>
          <p:cNvSpPr/>
          <p:nvPr/>
        </p:nvSpPr>
        <p:spPr>
          <a:xfrm>
            <a:off x="15346468" y="172089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9" name="AutoShape 9"/>
          <p:cNvSpPr/>
          <p:nvPr/>
        </p:nvSpPr>
        <p:spPr>
          <a:xfrm>
            <a:off x="15346468" y="191264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0" name="Freeform 10"/>
          <p:cNvSpPr/>
          <p:nvPr/>
        </p:nvSpPr>
        <p:spPr>
          <a:xfrm>
            <a:off x="13907935" y="1365692"/>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AutoShape 11"/>
          <p:cNvSpPr/>
          <p:nvPr/>
        </p:nvSpPr>
        <p:spPr>
          <a:xfrm>
            <a:off x="1594073" y="2454797"/>
            <a:ext cx="15003344" cy="0"/>
          </a:xfrm>
          <a:prstGeom prst="line">
            <a:avLst/>
          </a:prstGeom>
          <a:ln w="47625" cap="flat">
            <a:solidFill>
              <a:srgbClr val="704430"/>
            </a:solidFill>
            <a:prstDash val="solid"/>
            <a:headEnd type="none" w="sm" len="sm"/>
            <a:tailEnd type="none" w="sm" len="sm"/>
          </a:ln>
        </p:spPr>
        <p:txBody>
          <a:bodyPr/>
          <a:lstStyle/>
          <a:p>
            <a:endParaRPr lang="en-US"/>
          </a:p>
        </p:txBody>
      </p:sp>
      <p:sp>
        <p:nvSpPr>
          <p:cNvPr id="12" name="TextBox 12"/>
          <p:cNvSpPr txBox="1"/>
          <p:nvPr/>
        </p:nvSpPr>
        <p:spPr>
          <a:xfrm>
            <a:off x="6383927" y="1474620"/>
            <a:ext cx="5463311" cy="669925"/>
          </a:xfrm>
          <a:prstGeom prst="rect">
            <a:avLst/>
          </a:prstGeom>
        </p:spPr>
        <p:txBody>
          <a:bodyPr lIns="0" tIns="0" rIns="0" bIns="0" rtlCol="0" anchor="t">
            <a:spAutoFit/>
          </a:bodyPr>
          <a:lstStyle/>
          <a:p>
            <a:pPr algn="ctr">
              <a:lnSpc>
                <a:spcPts val="4999"/>
              </a:lnSpc>
            </a:pPr>
            <a:r>
              <a:rPr lang="en-US" sz="4999" spc="-149">
                <a:solidFill>
                  <a:srgbClr val="704430"/>
                </a:solidFill>
                <a:latin typeface="Marykate"/>
                <a:ea typeface="Marykate"/>
                <a:cs typeface="Marykate"/>
                <a:sym typeface="Marykate"/>
              </a:rPr>
              <a:t>References</a:t>
            </a:r>
          </a:p>
        </p:txBody>
      </p:sp>
      <p:grpSp>
        <p:nvGrpSpPr>
          <p:cNvPr id="13" name="Group 13"/>
          <p:cNvGrpSpPr/>
          <p:nvPr/>
        </p:nvGrpSpPr>
        <p:grpSpPr>
          <a:xfrm>
            <a:off x="2186487" y="1552953"/>
            <a:ext cx="1876311" cy="431124"/>
            <a:chOff x="0" y="0"/>
            <a:chExt cx="2501749" cy="574832"/>
          </a:xfrm>
        </p:grpSpPr>
        <p:grpSp>
          <p:nvGrpSpPr>
            <p:cNvPr id="14" name="Group 14"/>
            <p:cNvGrpSpPr/>
            <p:nvPr/>
          </p:nvGrpSpPr>
          <p:grpSpPr>
            <a:xfrm>
              <a:off x="0" y="0"/>
              <a:ext cx="574832" cy="5748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16" name="Group 16"/>
            <p:cNvGrpSpPr/>
            <p:nvPr/>
          </p:nvGrpSpPr>
          <p:grpSpPr>
            <a:xfrm>
              <a:off x="963458" y="0"/>
              <a:ext cx="574832" cy="57483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18" name="Group 18"/>
            <p:cNvGrpSpPr/>
            <p:nvPr/>
          </p:nvGrpSpPr>
          <p:grpSpPr>
            <a:xfrm>
              <a:off x="1926917" y="0"/>
              <a:ext cx="574832" cy="5748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sp>
        <p:nvSpPr>
          <p:cNvPr id="20" name="TextBox 20"/>
          <p:cNvSpPr txBox="1"/>
          <p:nvPr/>
        </p:nvSpPr>
        <p:spPr>
          <a:xfrm>
            <a:off x="2088824" y="2702447"/>
            <a:ext cx="13858192" cy="7277100"/>
          </a:xfrm>
          <a:prstGeom prst="rect">
            <a:avLst/>
          </a:prstGeom>
        </p:spPr>
        <p:txBody>
          <a:bodyPr lIns="0" tIns="0" rIns="0" bIns="0" rtlCol="0" anchor="t">
            <a:spAutoFit/>
          </a:bodyPr>
          <a:lstStyle/>
          <a:p>
            <a:pPr marL="647700" lvl="1" indent="-323850" algn="l">
              <a:lnSpc>
                <a:spcPts val="4800"/>
              </a:lnSpc>
              <a:buFont typeface="Arial"/>
              <a:buChar char="•"/>
            </a:pPr>
            <a:r>
              <a:rPr lang="en-US" sz="3000">
                <a:solidFill>
                  <a:srgbClr val="704430"/>
                </a:solidFill>
                <a:latin typeface="Nunito"/>
                <a:ea typeface="Nunito"/>
                <a:cs typeface="Nunito"/>
                <a:sym typeface="Nunito"/>
              </a:rPr>
              <a:t>Mohamed, M. S. (2023, November 29). Hardware book bti.pdf. SlideShare. https://www.slideshare.net/MohamoudSaedMohamed/hardware-book-btipdf#2</a:t>
            </a:r>
          </a:p>
          <a:p>
            <a:pPr marL="647700" lvl="1" indent="-323850" algn="l">
              <a:lnSpc>
                <a:spcPts val="4800"/>
              </a:lnSpc>
              <a:buFont typeface="Arial"/>
              <a:buChar char="•"/>
            </a:pPr>
            <a:r>
              <a:rPr lang="en-US" sz="3000">
                <a:solidFill>
                  <a:srgbClr val="704430"/>
                </a:solidFill>
                <a:latin typeface="Nunito"/>
                <a:ea typeface="Nunito"/>
                <a:cs typeface="Nunito"/>
                <a:sym typeface="Nunito"/>
              </a:rPr>
              <a:t>Mugivane, F. (2014). Introduction to Computer.</a:t>
            </a:r>
          </a:p>
          <a:p>
            <a:pPr marL="647700" lvl="1" indent="-323850" algn="l">
              <a:lnSpc>
                <a:spcPts val="4800"/>
              </a:lnSpc>
              <a:buFont typeface="Arial"/>
              <a:buChar char="•"/>
            </a:pPr>
            <a:r>
              <a:rPr lang="en-US" sz="3000">
                <a:solidFill>
                  <a:srgbClr val="704430"/>
                </a:solidFill>
                <a:latin typeface="Nunito"/>
                <a:ea typeface="Nunito"/>
                <a:cs typeface="Nunito"/>
                <a:sym typeface="Nunito"/>
              </a:rPr>
              <a:t>PC components. Hardware and Software. (n.d.). https://www.t4.ie/Resources/Resources by Topic/Core/Information &amp; Communications Technology/Introduction to Computer Systems/PC Components.pdf</a:t>
            </a:r>
          </a:p>
          <a:p>
            <a:pPr marL="647700" lvl="1" indent="-323850" algn="l">
              <a:lnSpc>
                <a:spcPts val="4800"/>
              </a:lnSpc>
              <a:buFont typeface="Arial"/>
              <a:buChar char="•"/>
            </a:pPr>
            <a:r>
              <a:rPr lang="en-US" sz="3000">
                <a:solidFill>
                  <a:srgbClr val="704430"/>
                </a:solidFill>
                <a:latin typeface="Nunito"/>
                <a:ea typeface="Nunito"/>
                <a:cs typeface="Nunito"/>
                <a:sym typeface="Nunito"/>
              </a:rPr>
              <a:t>Pearson Higher Education. (n.d.). In Introduction to Computers and Programming. essay. Retrieved November 9, 2024, from https://www.pearsonhighered.com/assets/samplechapter/0/3/2/1/0321537114.pdf.</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575023" y="1028700"/>
            <a:ext cx="15233205" cy="10331691"/>
            <a:chOff x="0" y="0"/>
            <a:chExt cx="4030824" cy="2733845"/>
          </a:xfrm>
        </p:grpSpPr>
        <p:sp>
          <p:nvSpPr>
            <p:cNvPr id="4" name="Freeform 4"/>
            <p:cNvSpPr/>
            <p:nvPr/>
          </p:nvSpPr>
          <p:spPr>
            <a:xfrm>
              <a:off x="92710" y="106680"/>
              <a:ext cx="3926683" cy="2614465"/>
            </a:xfrm>
            <a:custGeom>
              <a:avLst/>
              <a:gdLst/>
              <a:ahLst/>
              <a:cxnLst/>
              <a:rect l="l" t="t" r="r" b="b"/>
              <a:pathLst>
                <a:path w="3926683" h="2614465">
                  <a:moveTo>
                    <a:pt x="3900013" y="2425235"/>
                  </a:moveTo>
                  <a:cubicBezTo>
                    <a:pt x="3900013" y="2512865"/>
                    <a:pt x="3823813" y="2583985"/>
                    <a:pt x="3742533" y="2583985"/>
                  </a:cubicBezTo>
                  <a:lnTo>
                    <a:pt x="66040" y="2583985"/>
                  </a:lnTo>
                  <a:cubicBezTo>
                    <a:pt x="43180" y="2583985"/>
                    <a:pt x="20320" y="2578905"/>
                    <a:pt x="0" y="2570015"/>
                  </a:cubicBezTo>
                  <a:cubicBezTo>
                    <a:pt x="26670" y="2597955"/>
                    <a:pt x="63500" y="2614465"/>
                    <a:pt x="119154" y="2614465"/>
                  </a:cubicBezTo>
                  <a:lnTo>
                    <a:pt x="3780633" y="2614465"/>
                  </a:lnTo>
                  <a:cubicBezTo>
                    <a:pt x="3860644" y="2614465"/>
                    <a:pt x="3926683" y="2548425"/>
                    <a:pt x="3926683" y="2468415"/>
                  </a:cubicBezTo>
                  <a:lnTo>
                    <a:pt x="3926683" y="95250"/>
                  </a:lnTo>
                  <a:cubicBezTo>
                    <a:pt x="3926683" y="58420"/>
                    <a:pt x="3912713" y="25400"/>
                    <a:pt x="3891124" y="0"/>
                  </a:cubicBezTo>
                  <a:cubicBezTo>
                    <a:pt x="3897474" y="16510"/>
                    <a:pt x="3900013" y="34290"/>
                    <a:pt x="3900013" y="52070"/>
                  </a:cubicBezTo>
                  <a:lnTo>
                    <a:pt x="3900013" y="2425235"/>
                  </a:lnTo>
                  <a:close/>
                </a:path>
              </a:pathLst>
            </a:custGeom>
            <a:solidFill>
              <a:srgbClr val="704430"/>
            </a:solidFill>
          </p:spPr>
          <p:txBody>
            <a:bodyPr/>
            <a:lstStyle/>
            <a:p>
              <a:endParaRPr lang="en-US"/>
            </a:p>
          </p:txBody>
        </p:sp>
        <p:sp>
          <p:nvSpPr>
            <p:cNvPr id="5" name="Freeform 5"/>
            <p:cNvSpPr/>
            <p:nvPr/>
          </p:nvSpPr>
          <p:spPr>
            <a:xfrm>
              <a:off x="12700" y="12700"/>
              <a:ext cx="3966054" cy="2665265"/>
            </a:xfrm>
            <a:custGeom>
              <a:avLst/>
              <a:gdLst/>
              <a:ahLst/>
              <a:cxnLst/>
              <a:rect l="l" t="t" r="r" b="b"/>
              <a:pathLst>
                <a:path w="3966054" h="2665265">
                  <a:moveTo>
                    <a:pt x="146050" y="2665265"/>
                  </a:moveTo>
                  <a:lnTo>
                    <a:pt x="3820004" y="2665265"/>
                  </a:lnTo>
                  <a:cubicBezTo>
                    <a:pt x="3900013" y="2665265"/>
                    <a:pt x="3966054" y="2599225"/>
                    <a:pt x="3966054" y="2519215"/>
                  </a:cubicBezTo>
                  <a:lnTo>
                    <a:pt x="3966054" y="146050"/>
                  </a:lnTo>
                  <a:cubicBezTo>
                    <a:pt x="3966054" y="66040"/>
                    <a:pt x="3900013" y="0"/>
                    <a:pt x="3820004" y="0"/>
                  </a:cubicBezTo>
                  <a:lnTo>
                    <a:pt x="146050" y="0"/>
                  </a:lnTo>
                  <a:cubicBezTo>
                    <a:pt x="66040" y="0"/>
                    <a:pt x="0" y="66040"/>
                    <a:pt x="0" y="146050"/>
                  </a:cubicBezTo>
                  <a:lnTo>
                    <a:pt x="0" y="2519215"/>
                  </a:lnTo>
                  <a:cubicBezTo>
                    <a:pt x="0" y="2600495"/>
                    <a:pt x="66040" y="2665265"/>
                    <a:pt x="146050" y="2665265"/>
                  </a:cubicBezTo>
                  <a:close/>
                </a:path>
              </a:pathLst>
            </a:custGeom>
            <a:solidFill>
              <a:srgbClr val="FFF3ED"/>
            </a:solidFill>
          </p:spPr>
          <p:txBody>
            <a:bodyPr/>
            <a:lstStyle/>
            <a:p>
              <a:endParaRPr lang="en-US"/>
            </a:p>
          </p:txBody>
        </p:sp>
        <p:sp>
          <p:nvSpPr>
            <p:cNvPr id="6" name="Freeform 6"/>
            <p:cNvSpPr/>
            <p:nvPr/>
          </p:nvSpPr>
          <p:spPr>
            <a:xfrm>
              <a:off x="0" y="0"/>
              <a:ext cx="4030824" cy="2733845"/>
            </a:xfrm>
            <a:custGeom>
              <a:avLst/>
              <a:gdLst/>
              <a:ahLst/>
              <a:cxnLst/>
              <a:rect l="l" t="t" r="r" b="b"/>
              <a:pathLst>
                <a:path w="4030824" h="2733845">
                  <a:moveTo>
                    <a:pt x="3967324" y="74930"/>
                  </a:moveTo>
                  <a:cubicBezTo>
                    <a:pt x="3939384" y="30480"/>
                    <a:pt x="3889854" y="0"/>
                    <a:pt x="3832704" y="0"/>
                  </a:cubicBezTo>
                  <a:lnTo>
                    <a:pt x="158750" y="0"/>
                  </a:lnTo>
                  <a:cubicBezTo>
                    <a:pt x="71120" y="0"/>
                    <a:pt x="0" y="71120"/>
                    <a:pt x="0" y="158750"/>
                  </a:cubicBezTo>
                  <a:lnTo>
                    <a:pt x="0" y="2531915"/>
                  </a:lnTo>
                  <a:cubicBezTo>
                    <a:pt x="0" y="2583985"/>
                    <a:pt x="25400" y="2629705"/>
                    <a:pt x="63500" y="2658915"/>
                  </a:cubicBezTo>
                  <a:cubicBezTo>
                    <a:pt x="91440" y="2703365"/>
                    <a:pt x="140970" y="2733845"/>
                    <a:pt x="215477" y="2733845"/>
                  </a:cubicBezTo>
                  <a:lnTo>
                    <a:pt x="3872074" y="2733845"/>
                  </a:lnTo>
                  <a:cubicBezTo>
                    <a:pt x="3959704" y="2733845"/>
                    <a:pt x="4030824" y="2662725"/>
                    <a:pt x="4030824" y="2575095"/>
                  </a:cubicBezTo>
                  <a:lnTo>
                    <a:pt x="4030824" y="201930"/>
                  </a:lnTo>
                  <a:cubicBezTo>
                    <a:pt x="4030823" y="149860"/>
                    <a:pt x="4005423" y="104140"/>
                    <a:pt x="3967324" y="74930"/>
                  </a:cubicBezTo>
                  <a:close/>
                  <a:moveTo>
                    <a:pt x="12700" y="2531915"/>
                  </a:moveTo>
                  <a:lnTo>
                    <a:pt x="12700" y="158750"/>
                  </a:lnTo>
                  <a:cubicBezTo>
                    <a:pt x="12700" y="78740"/>
                    <a:pt x="78740" y="12700"/>
                    <a:pt x="158750" y="12700"/>
                  </a:cubicBezTo>
                  <a:lnTo>
                    <a:pt x="3832704" y="12700"/>
                  </a:lnTo>
                  <a:cubicBezTo>
                    <a:pt x="3912713" y="12700"/>
                    <a:pt x="3978754" y="78740"/>
                    <a:pt x="3978754" y="158750"/>
                  </a:cubicBezTo>
                  <a:lnTo>
                    <a:pt x="3978754" y="2531915"/>
                  </a:lnTo>
                  <a:cubicBezTo>
                    <a:pt x="3978754" y="2611925"/>
                    <a:pt x="3912713" y="2677965"/>
                    <a:pt x="3832704" y="2677965"/>
                  </a:cubicBezTo>
                  <a:lnTo>
                    <a:pt x="158750" y="2677965"/>
                  </a:lnTo>
                  <a:cubicBezTo>
                    <a:pt x="78740" y="2677965"/>
                    <a:pt x="12700" y="2613195"/>
                    <a:pt x="12700" y="2531915"/>
                  </a:cubicBezTo>
                  <a:close/>
                  <a:moveTo>
                    <a:pt x="4019393" y="2575095"/>
                  </a:moveTo>
                  <a:cubicBezTo>
                    <a:pt x="4019393" y="2655105"/>
                    <a:pt x="3952084" y="2721145"/>
                    <a:pt x="3872074" y="2721145"/>
                  </a:cubicBezTo>
                  <a:lnTo>
                    <a:pt x="215477" y="2721145"/>
                  </a:lnTo>
                  <a:cubicBezTo>
                    <a:pt x="157480" y="2721145"/>
                    <a:pt x="120650" y="2704635"/>
                    <a:pt x="93980" y="2676695"/>
                  </a:cubicBezTo>
                  <a:cubicBezTo>
                    <a:pt x="114300" y="2685585"/>
                    <a:pt x="135890" y="2690665"/>
                    <a:pt x="160020" y="2690665"/>
                  </a:cubicBezTo>
                  <a:lnTo>
                    <a:pt x="3833974" y="2690665"/>
                  </a:lnTo>
                  <a:cubicBezTo>
                    <a:pt x="3921604" y="2690665"/>
                    <a:pt x="3992724" y="2619545"/>
                    <a:pt x="3992724" y="2531915"/>
                  </a:cubicBezTo>
                  <a:lnTo>
                    <a:pt x="3992724" y="158750"/>
                  </a:lnTo>
                  <a:cubicBezTo>
                    <a:pt x="3992724" y="140970"/>
                    <a:pt x="3988913" y="123190"/>
                    <a:pt x="3983834" y="106680"/>
                  </a:cubicBezTo>
                  <a:cubicBezTo>
                    <a:pt x="4005424" y="132080"/>
                    <a:pt x="4019393" y="165100"/>
                    <a:pt x="4019393" y="201930"/>
                  </a:cubicBezTo>
                  <a:lnTo>
                    <a:pt x="4019393" y="2575095"/>
                  </a:lnTo>
                  <a:close/>
                </a:path>
              </a:pathLst>
            </a:custGeom>
            <a:solidFill>
              <a:srgbClr val="704430"/>
            </a:solidFill>
          </p:spPr>
          <p:txBody>
            <a:bodyPr/>
            <a:lstStyle/>
            <a:p>
              <a:endParaRPr lang="en-US"/>
            </a:p>
          </p:txBody>
        </p:sp>
      </p:grpSp>
      <p:sp>
        <p:nvSpPr>
          <p:cNvPr id="7" name="AutoShape 7"/>
          <p:cNvSpPr/>
          <p:nvPr/>
        </p:nvSpPr>
        <p:spPr>
          <a:xfrm>
            <a:off x="15346468" y="1529141"/>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8" name="AutoShape 8"/>
          <p:cNvSpPr/>
          <p:nvPr/>
        </p:nvSpPr>
        <p:spPr>
          <a:xfrm>
            <a:off x="15346468" y="172089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9" name="AutoShape 9"/>
          <p:cNvSpPr/>
          <p:nvPr/>
        </p:nvSpPr>
        <p:spPr>
          <a:xfrm>
            <a:off x="15346468" y="191264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0" name="Freeform 10"/>
          <p:cNvSpPr/>
          <p:nvPr/>
        </p:nvSpPr>
        <p:spPr>
          <a:xfrm>
            <a:off x="13907935" y="1365692"/>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AutoShape 11"/>
          <p:cNvSpPr/>
          <p:nvPr/>
        </p:nvSpPr>
        <p:spPr>
          <a:xfrm>
            <a:off x="1594073" y="2454797"/>
            <a:ext cx="15003344" cy="0"/>
          </a:xfrm>
          <a:prstGeom prst="line">
            <a:avLst/>
          </a:prstGeom>
          <a:ln w="47625" cap="flat">
            <a:solidFill>
              <a:srgbClr val="704430"/>
            </a:solidFill>
            <a:prstDash val="solid"/>
            <a:headEnd type="none" w="sm" len="sm"/>
            <a:tailEnd type="none" w="sm" len="sm"/>
          </a:ln>
        </p:spPr>
        <p:txBody>
          <a:bodyPr/>
          <a:lstStyle/>
          <a:p>
            <a:endParaRPr lang="en-US"/>
          </a:p>
        </p:txBody>
      </p:sp>
      <p:sp>
        <p:nvSpPr>
          <p:cNvPr id="12" name="TextBox 12"/>
          <p:cNvSpPr txBox="1"/>
          <p:nvPr/>
        </p:nvSpPr>
        <p:spPr>
          <a:xfrm>
            <a:off x="6383927" y="1474620"/>
            <a:ext cx="5463311" cy="669925"/>
          </a:xfrm>
          <a:prstGeom prst="rect">
            <a:avLst/>
          </a:prstGeom>
        </p:spPr>
        <p:txBody>
          <a:bodyPr lIns="0" tIns="0" rIns="0" bIns="0" rtlCol="0" anchor="t">
            <a:spAutoFit/>
          </a:bodyPr>
          <a:lstStyle/>
          <a:p>
            <a:pPr algn="ctr">
              <a:lnSpc>
                <a:spcPts val="4999"/>
              </a:lnSpc>
            </a:pPr>
            <a:r>
              <a:rPr lang="en-US" sz="4999" spc="-149">
                <a:solidFill>
                  <a:srgbClr val="704430"/>
                </a:solidFill>
                <a:latin typeface="Marykate"/>
                <a:ea typeface="Marykate"/>
                <a:cs typeface="Marykate"/>
                <a:sym typeface="Marykate"/>
              </a:rPr>
              <a:t>References</a:t>
            </a:r>
          </a:p>
        </p:txBody>
      </p:sp>
      <p:grpSp>
        <p:nvGrpSpPr>
          <p:cNvPr id="13" name="Group 13"/>
          <p:cNvGrpSpPr/>
          <p:nvPr/>
        </p:nvGrpSpPr>
        <p:grpSpPr>
          <a:xfrm>
            <a:off x="2186487" y="1552953"/>
            <a:ext cx="1876311" cy="431124"/>
            <a:chOff x="0" y="0"/>
            <a:chExt cx="2501749" cy="574832"/>
          </a:xfrm>
        </p:grpSpPr>
        <p:grpSp>
          <p:nvGrpSpPr>
            <p:cNvPr id="14" name="Group 14"/>
            <p:cNvGrpSpPr/>
            <p:nvPr/>
          </p:nvGrpSpPr>
          <p:grpSpPr>
            <a:xfrm>
              <a:off x="0" y="0"/>
              <a:ext cx="574832" cy="5748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16" name="Group 16"/>
            <p:cNvGrpSpPr/>
            <p:nvPr/>
          </p:nvGrpSpPr>
          <p:grpSpPr>
            <a:xfrm>
              <a:off x="963458" y="0"/>
              <a:ext cx="574832" cy="57483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18" name="Group 18"/>
            <p:cNvGrpSpPr/>
            <p:nvPr/>
          </p:nvGrpSpPr>
          <p:grpSpPr>
            <a:xfrm>
              <a:off x="1926917" y="0"/>
              <a:ext cx="574832" cy="5748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sp>
        <p:nvSpPr>
          <p:cNvPr id="20" name="TextBox 20"/>
          <p:cNvSpPr txBox="1"/>
          <p:nvPr/>
        </p:nvSpPr>
        <p:spPr>
          <a:xfrm>
            <a:off x="2088824" y="2702447"/>
            <a:ext cx="13858192" cy="6667500"/>
          </a:xfrm>
          <a:prstGeom prst="rect">
            <a:avLst/>
          </a:prstGeom>
        </p:spPr>
        <p:txBody>
          <a:bodyPr lIns="0" tIns="0" rIns="0" bIns="0" rtlCol="0" anchor="t">
            <a:spAutoFit/>
          </a:bodyPr>
          <a:lstStyle/>
          <a:p>
            <a:pPr marL="647700" lvl="1" indent="-323850" algn="l">
              <a:lnSpc>
                <a:spcPts val="4800"/>
              </a:lnSpc>
              <a:buFont typeface="Arial"/>
              <a:buChar char="•"/>
            </a:pPr>
            <a:r>
              <a:rPr lang="en-US" sz="3000">
                <a:solidFill>
                  <a:srgbClr val="704430"/>
                </a:solidFill>
                <a:latin typeface="Nunito"/>
                <a:ea typeface="Nunito"/>
                <a:cs typeface="Nunito"/>
                <a:sym typeface="Nunito"/>
              </a:rPr>
              <a:t>Semantic Scholar. (n.d.). Utility programs - semantic scholar. Utility Programs. https://pdfs.semanticscholar.org/1407/8f09e95bb6b198a2947677fac8128375406f.pdf</a:t>
            </a:r>
          </a:p>
          <a:p>
            <a:pPr marL="647700" lvl="1" indent="-323850" algn="l">
              <a:lnSpc>
                <a:spcPts val="4800"/>
              </a:lnSpc>
              <a:buFont typeface="Arial"/>
              <a:buChar char="•"/>
            </a:pPr>
            <a:r>
              <a:rPr lang="en-US" sz="3000">
                <a:solidFill>
                  <a:srgbClr val="704430"/>
                </a:solidFill>
                <a:latin typeface="Nunito"/>
                <a:ea typeface="Nunito"/>
                <a:cs typeface="Nunito"/>
                <a:sym typeface="Nunito"/>
              </a:rPr>
              <a:t>Shah, J. (2020, April 26). Application software notes. Scribd. https://www.scribd.com/document/458471950/APPLICATION-SOFTWARE-NOTES</a:t>
            </a:r>
          </a:p>
          <a:p>
            <a:pPr marL="647700" lvl="1" indent="-323850" algn="l">
              <a:lnSpc>
                <a:spcPts val="4800"/>
              </a:lnSpc>
              <a:buFont typeface="Arial"/>
              <a:buChar char="•"/>
            </a:pPr>
            <a:r>
              <a:rPr lang="en-US" sz="3000">
                <a:solidFill>
                  <a:srgbClr val="704430"/>
                </a:solidFill>
                <a:latin typeface="Nunito"/>
                <a:ea typeface="Nunito"/>
                <a:cs typeface="Nunito"/>
                <a:sym typeface="Nunito"/>
              </a:rPr>
              <a:t>Stjoseph-Naggalama. (n.d.). COMPUTER SOFTWARE. http://www.stjoseph-naggalama.sc.ug/web/Uploads/30042020121006PM_S5%20COMPUTER%20SOFTWARE%20NOTES.pdf</a:t>
            </a:r>
          </a:p>
          <a:p>
            <a:pPr marL="647700" lvl="1" indent="-323850" algn="l">
              <a:lnSpc>
                <a:spcPts val="4800"/>
              </a:lnSpc>
              <a:buFont typeface="Arial"/>
              <a:buChar char="•"/>
            </a:pPr>
            <a:r>
              <a:rPr lang="en-US" sz="3000">
                <a:solidFill>
                  <a:srgbClr val="704430"/>
                </a:solidFill>
                <a:latin typeface="Nunito"/>
                <a:ea typeface="Nunito"/>
                <a:cs typeface="Nunito"/>
                <a:sym typeface="Nunito"/>
              </a:rPr>
              <a:t>Tonny, O. (2019, August 8). Computer software. Scribd. https://www.scribd.com/document/421172701/Computer-Software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1575023" y="1028700"/>
            <a:ext cx="15233205" cy="10331691"/>
            <a:chOff x="0" y="0"/>
            <a:chExt cx="4030824" cy="2733845"/>
          </a:xfrm>
        </p:grpSpPr>
        <p:sp>
          <p:nvSpPr>
            <p:cNvPr id="4" name="Freeform 4"/>
            <p:cNvSpPr/>
            <p:nvPr/>
          </p:nvSpPr>
          <p:spPr>
            <a:xfrm>
              <a:off x="92710" y="106680"/>
              <a:ext cx="3926683" cy="2614465"/>
            </a:xfrm>
            <a:custGeom>
              <a:avLst/>
              <a:gdLst/>
              <a:ahLst/>
              <a:cxnLst/>
              <a:rect l="l" t="t" r="r" b="b"/>
              <a:pathLst>
                <a:path w="3926683" h="2614465">
                  <a:moveTo>
                    <a:pt x="3900013" y="2425235"/>
                  </a:moveTo>
                  <a:cubicBezTo>
                    <a:pt x="3900013" y="2512865"/>
                    <a:pt x="3823813" y="2583985"/>
                    <a:pt x="3742533" y="2583985"/>
                  </a:cubicBezTo>
                  <a:lnTo>
                    <a:pt x="66040" y="2583985"/>
                  </a:lnTo>
                  <a:cubicBezTo>
                    <a:pt x="43180" y="2583985"/>
                    <a:pt x="20320" y="2578905"/>
                    <a:pt x="0" y="2570015"/>
                  </a:cubicBezTo>
                  <a:cubicBezTo>
                    <a:pt x="26670" y="2597955"/>
                    <a:pt x="63500" y="2614465"/>
                    <a:pt x="119154" y="2614465"/>
                  </a:cubicBezTo>
                  <a:lnTo>
                    <a:pt x="3780633" y="2614465"/>
                  </a:lnTo>
                  <a:cubicBezTo>
                    <a:pt x="3860644" y="2614465"/>
                    <a:pt x="3926683" y="2548425"/>
                    <a:pt x="3926683" y="2468415"/>
                  </a:cubicBezTo>
                  <a:lnTo>
                    <a:pt x="3926683" y="95250"/>
                  </a:lnTo>
                  <a:cubicBezTo>
                    <a:pt x="3926683" y="58420"/>
                    <a:pt x="3912713" y="25400"/>
                    <a:pt x="3891124" y="0"/>
                  </a:cubicBezTo>
                  <a:cubicBezTo>
                    <a:pt x="3897474" y="16510"/>
                    <a:pt x="3900013" y="34290"/>
                    <a:pt x="3900013" y="52070"/>
                  </a:cubicBezTo>
                  <a:lnTo>
                    <a:pt x="3900013" y="2425235"/>
                  </a:lnTo>
                  <a:close/>
                </a:path>
              </a:pathLst>
            </a:custGeom>
            <a:solidFill>
              <a:srgbClr val="704430"/>
            </a:solidFill>
          </p:spPr>
          <p:txBody>
            <a:bodyPr/>
            <a:lstStyle/>
            <a:p>
              <a:endParaRPr lang="en-US"/>
            </a:p>
          </p:txBody>
        </p:sp>
        <p:sp>
          <p:nvSpPr>
            <p:cNvPr id="5" name="Freeform 5"/>
            <p:cNvSpPr/>
            <p:nvPr/>
          </p:nvSpPr>
          <p:spPr>
            <a:xfrm>
              <a:off x="12700" y="12700"/>
              <a:ext cx="3966054" cy="2665265"/>
            </a:xfrm>
            <a:custGeom>
              <a:avLst/>
              <a:gdLst/>
              <a:ahLst/>
              <a:cxnLst/>
              <a:rect l="l" t="t" r="r" b="b"/>
              <a:pathLst>
                <a:path w="3966054" h="2665265">
                  <a:moveTo>
                    <a:pt x="146050" y="2665265"/>
                  </a:moveTo>
                  <a:lnTo>
                    <a:pt x="3820004" y="2665265"/>
                  </a:lnTo>
                  <a:cubicBezTo>
                    <a:pt x="3900013" y="2665265"/>
                    <a:pt x="3966054" y="2599225"/>
                    <a:pt x="3966054" y="2519215"/>
                  </a:cubicBezTo>
                  <a:lnTo>
                    <a:pt x="3966054" y="146050"/>
                  </a:lnTo>
                  <a:cubicBezTo>
                    <a:pt x="3966054" y="66040"/>
                    <a:pt x="3900013" y="0"/>
                    <a:pt x="3820004" y="0"/>
                  </a:cubicBezTo>
                  <a:lnTo>
                    <a:pt x="146050" y="0"/>
                  </a:lnTo>
                  <a:cubicBezTo>
                    <a:pt x="66040" y="0"/>
                    <a:pt x="0" y="66040"/>
                    <a:pt x="0" y="146050"/>
                  </a:cubicBezTo>
                  <a:lnTo>
                    <a:pt x="0" y="2519215"/>
                  </a:lnTo>
                  <a:cubicBezTo>
                    <a:pt x="0" y="2600495"/>
                    <a:pt x="66040" y="2665265"/>
                    <a:pt x="146050" y="2665265"/>
                  </a:cubicBezTo>
                  <a:close/>
                </a:path>
              </a:pathLst>
            </a:custGeom>
            <a:solidFill>
              <a:srgbClr val="FFF3ED"/>
            </a:solidFill>
          </p:spPr>
          <p:txBody>
            <a:bodyPr/>
            <a:lstStyle/>
            <a:p>
              <a:endParaRPr lang="en-US"/>
            </a:p>
          </p:txBody>
        </p:sp>
        <p:sp>
          <p:nvSpPr>
            <p:cNvPr id="6" name="Freeform 6"/>
            <p:cNvSpPr/>
            <p:nvPr/>
          </p:nvSpPr>
          <p:spPr>
            <a:xfrm>
              <a:off x="0" y="0"/>
              <a:ext cx="4030824" cy="2733845"/>
            </a:xfrm>
            <a:custGeom>
              <a:avLst/>
              <a:gdLst/>
              <a:ahLst/>
              <a:cxnLst/>
              <a:rect l="l" t="t" r="r" b="b"/>
              <a:pathLst>
                <a:path w="4030824" h="2733845">
                  <a:moveTo>
                    <a:pt x="3967324" y="74930"/>
                  </a:moveTo>
                  <a:cubicBezTo>
                    <a:pt x="3939384" y="30480"/>
                    <a:pt x="3889854" y="0"/>
                    <a:pt x="3832704" y="0"/>
                  </a:cubicBezTo>
                  <a:lnTo>
                    <a:pt x="158750" y="0"/>
                  </a:lnTo>
                  <a:cubicBezTo>
                    <a:pt x="71120" y="0"/>
                    <a:pt x="0" y="71120"/>
                    <a:pt x="0" y="158750"/>
                  </a:cubicBezTo>
                  <a:lnTo>
                    <a:pt x="0" y="2531915"/>
                  </a:lnTo>
                  <a:cubicBezTo>
                    <a:pt x="0" y="2583985"/>
                    <a:pt x="25400" y="2629705"/>
                    <a:pt x="63500" y="2658915"/>
                  </a:cubicBezTo>
                  <a:cubicBezTo>
                    <a:pt x="91440" y="2703365"/>
                    <a:pt x="140970" y="2733845"/>
                    <a:pt x="215477" y="2733845"/>
                  </a:cubicBezTo>
                  <a:lnTo>
                    <a:pt x="3872074" y="2733845"/>
                  </a:lnTo>
                  <a:cubicBezTo>
                    <a:pt x="3959704" y="2733845"/>
                    <a:pt x="4030824" y="2662725"/>
                    <a:pt x="4030824" y="2575095"/>
                  </a:cubicBezTo>
                  <a:lnTo>
                    <a:pt x="4030824" y="201930"/>
                  </a:lnTo>
                  <a:cubicBezTo>
                    <a:pt x="4030823" y="149860"/>
                    <a:pt x="4005423" y="104140"/>
                    <a:pt x="3967324" y="74930"/>
                  </a:cubicBezTo>
                  <a:close/>
                  <a:moveTo>
                    <a:pt x="12700" y="2531915"/>
                  </a:moveTo>
                  <a:lnTo>
                    <a:pt x="12700" y="158750"/>
                  </a:lnTo>
                  <a:cubicBezTo>
                    <a:pt x="12700" y="78740"/>
                    <a:pt x="78740" y="12700"/>
                    <a:pt x="158750" y="12700"/>
                  </a:cubicBezTo>
                  <a:lnTo>
                    <a:pt x="3832704" y="12700"/>
                  </a:lnTo>
                  <a:cubicBezTo>
                    <a:pt x="3912713" y="12700"/>
                    <a:pt x="3978754" y="78740"/>
                    <a:pt x="3978754" y="158750"/>
                  </a:cubicBezTo>
                  <a:lnTo>
                    <a:pt x="3978754" y="2531915"/>
                  </a:lnTo>
                  <a:cubicBezTo>
                    <a:pt x="3978754" y="2611925"/>
                    <a:pt x="3912713" y="2677965"/>
                    <a:pt x="3832704" y="2677965"/>
                  </a:cubicBezTo>
                  <a:lnTo>
                    <a:pt x="158750" y="2677965"/>
                  </a:lnTo>
                  <a:cubicBezTo>
                    <a:pt x="78740" y="2677965"/>
                    <a:pt x="12700" y="2613195"/>
                    <a:pt x="12700" y="2531915"/>
                  </a:cubicBezTo>
                  <a:close/>
                  <a:moveTo>
                    <a:pt x="4019393" y="2575095"/>
                  </a:moveTo>
                  <a:cubicBezTo>
                    <a:pt x="4019393" y="2655105"/>
                    <a:pt x="3952084" y="2721145"/>
                    <a:pt x="3872074" y="2721145"/>
                  </a:cubicBezTo>
                  <a:lnTo>
                    <a:pt x="215477" y="2721145"/>
                  </a:lnTo>
                  <a:cubicBezTo>
                    <a:pt x="157480" y="2721145"/>
                    <a:pt x="120650" y="2704635"/>
                    <a:pt x="93980" y="2676695"/>
                  </a:cubicBezTo>
                  <a:cubicBezTo>
                    <a:pt x="114300" y="2685585"/>
                    <a:pt x="135890" y="2690665"/>
                    <a:pt x="160020" y="2690665"/>
                  </a:cubicBezTo>
                  <a:lnTo>
                    <a:pt x="3833974" y="2690665"/>
                  </a:lnTo>
                  <a:cubicBezTo>
                    <a:pt x="3921604" y="2690665"/>
                    <a:pt x="3992724" y="2619545"/>
                    <a:pt x="3992724" y="2531915"/>
                  </a:cubicBezTo>
                  <a:lnTo>
                    <a:pt x="3992724" y="158750"/>
                  </a:lnTo>
                  <a:cubicBezTo>
                    <a:pt x="3992724" y="140970"/>
                    <a:pt x="3988913" y="123190"/>
                    <a:pt x="3983834" y="106680"/>
                  </a:cubicBezTo>
                  <a:cubicBezTo>
                    <a:pt x="4005424" y="132080"/>
                    <a:pt x="4019393" y="165100"/>
                    <a:pt x="4019393" y="201930"/>
                  </a:cubicBezTo>
                  <a:lnTo>
                    <a:pt x="4019393" y="2575095"/>
                  </a:lnTo>
                  <a:close/>
                </a:path>
              </a:pathLst>
            </a:custGeom>
            <a:solidFill>
              <a:srgbClr val="704430"/>
            </a:solidFill>
          </p:spPr>
          <p:txBody>
            <a:bodyPr/>
            <a:lstStyle/>
            <a:p>
              <a:endParaRPr lang="en-US"/>
            </a:p>
          </p:txBody>
        </p:sp>
      </p:grpSp>
      <p:sp>
        <p:nvSpPr>
          <p:cNvPr id="7" name="AutoShape 7"/>
          <p:cNvSpPr/>
          <p:nvPr/>
        </p:nvSpPr>
        <p:spPr>
          <a:xfrm>
            <a:off x="15346468" y="1529141"/>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8" name="AutoShape 8"/>
          <p:cNvSpPr/>
          <p:nvPr/>
        </p:nvSpPr>
        <p:spPr>
          <a:xfrm>
            <a:off x="15346468" y="172089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9" name="AutoShape 9"/>
          <p:cNvSpPr/>
          <p:nvPr/>
        </p:nvSpPr>
        <p:spPr>
          <a:xfrm>
            <a:off x="15346468" y="1912640"/>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0" name="Freeform 10"/>
          <p:cNvSpPr/>
          <p:nvPr/>
        </p:nvSpPr>
        <p:spPr>
          <a:xfrm>
            <a:off x="13907935" y="1365692"/>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AutoShape 11"/>
          <p:cNvSpPr/>
          <p:nvPr/>
        </p:nvSpPr>
        <p:spPr>
          <a:xfrm>
            <a:off x="1594073" y="2454797"/>
            <a:ext cx="15003344" cy="0"/>
          </a:xfrm>
          <a:prstGeom prst="line">
            <a:avLst/>
          </a:prstGeom>
          <a:ln w="47625" cap="flat">
            <a:solidFill>
              <a:srgbClr val="704430"/>
            </a:solidFill>
            <a:prstDash val="solid"/>
            <a:headEnd type="none" w="sm" len="sm"/>
            <a:tailEnd type="none" w="sm" len="sm"/>
          </a:ln>
        </p:spPr>
        <p:txBody>
          <a:bodyPr/>
          <a:lstStyle/>
          <a:p>
            <a:endParaRPr lang="en-US"/>
          </a:p>
        </p:txBody>
      </p:sp>
      <p:sp>
        <p:nvSpPr>
          <p:cNvPr id="12" name="TextBox 12"/>
          <p:cNvSpPr txBox="1"/>
          <p:nvPr/>
        </p:nvSpPr>
        <p:spPr>
          <a:xfrm>
            <a:off x="6383927" y="1474620"/>
            <a:ext cx="5463311" cy="669925"/>
          </a:xfrm>
          <a:prstGeom prst="rect">
            <a:avLst/>
          </a:prstGeom>
        </p:spPr>
        <p:txBody>
          <a:bodyPr lIns="0" tIns="0" rIns="0" bIns="0" rtlCol="0" anchor="t">
            <a:spAutoFit/>
          </a:bodyPr>
          <a:lstStyle/>
          <a:p>
            <a:pPr algn="ctr">
              <a:lnSpc>
                <a:spcPts val="4999"/>
              </a:lnSpc>
            </a:pPr>
            <a:r>
              <a:rPr lang="en-US" sz="4999" spc="-149">
                <a:solidFill>
                  <a:srgbClr val="704430"/>
                </a:solidFill>
                <a:latin typeface="Marykate"/>
                <a:ea typeface="Marykate"/>
                <a:cs typeface="Marykate"/>
                <a:sym typeface="Marykate"/>
              </a:rPr>
              <a:t>References</a:t>
            </a:r>
          </a:p>
        </p:txBody>
      </p:sp>
      <p:grpSp>
        <p:nvGrpSpPr>
          <p:cNvPr id="13" name="Group 13"/>
          <p:cNvGrpSpPr/>
          <p:nvPr/>
        </p:nvGrpSpPr>
        <p:grpSpPr>
          <a:xfrm>
            <a:off x="2186487" y="1552953"/>
            <a:ext cx="1876311" cy="431124"/>
            <a:chOff x="0" y="0"/>
            <a:chExt cx="2501749" cy="574832"/>
          </a:xfrm>
        </p:grpSpPr>
        <p:grpSp>
          <p:nvGrpSpPr>
            <p:cNvPr id="14" name="Group 14"/>
            <p:cNvGrpSpPr/>
            <p:nvPr/>
          </p:nvGrpSpPr>
          <p:grpSpPr>
            <a:xfrm>
              <a:off x="0" y="0"/>
              <a:ext cx="574832" cy="5748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16" name="Group 16"/>
            <p:cNvGrpSpPr/>
            <p:nvPr/>
          </p:nvGrpSpPr>
          <p:grpSpPr>
            <a:xfrm>
              <a:off x="963458" y="0"/>
              <a:ext cx="574832" cy="57483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nvGrpSpPr>
            <p:cNvPr id="18" name="Group 18"/>
            <p:cNvGrpSpPr/>
            <p:nvPr/>
          </p:nvGrpSpPr>
          <p:grpSpPr>
            <a:xfrm>
              <a:off x="1926917" y="0"/>
              <a:ext cx="574832" cy="5748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04430">
                  <a:alpha val="26667"/>
                </a:srgbClr>
              </a:solidFill>
            </p:spPr>
            <p:txBody>
              <a:bodyPr/>
              <a:lstStyle/>
              <a:p>
                <a:endParaRPr lang="en-US"/>
              </a:p>
            </p:txBody>
          </p:sp>
        </p:grpSp>
      </p:grpSp>
      <p:sp>
        <p:nvSpPr>
          <p:cNvPr id="20" name="TextBox 20"/>
          <p:cNvSpPr txBox="1"/>
          <p:nvPr/>
        </p:nvSpPr>
        <p:spPr>
          <a:xfrm>
            <a:off x="2088824" y="2702447"/>
            <a:ext cx="13858192" cy="6057900"/>
          </a:xfrm>
          <a:prstGeom prst="rect">
            <a:avLst/>
          </a:prstGeom>
        </p:spPr>
        <p:txBody>
          <a:bodyPr lIns="0" tIns="0" rIns="0" bIns="0" rtlCol="0" anchor="t">
            <a:spAutoFit/>
          </a:bodyPr>
          <a:lstStyle/>
          <a:p>
            <a:pPr marL="647700" lvl="1" indent="-323850" algn="l">
              <a:lnSpc>
                <a:spcPts val="4800"/>
              </a:lnSpc>
              <a:buFont typeface="Arial"/>
              <a:buChar char="•"/>
            </a:pPr>
            <a:r>
              <a:rPr lang="en-US" sz="3000">
                <a:solidFill>
                  <a:srgbClr val="704430"/>
                </a:solidFill>
                <a:latin typeface="Nunito"/>
                <a:ea typeface="Nunito"/>
                <a:cs typeface="Nunito"/>
                <a:sym typeface="Nunito"/>
              </a:rPr>
              <a:t>Varghese, D. (2020, November 20). Use of computers in hospital and community. Scribd. https://www.scribd.com/document/485092440/Use-of-Computers-in-Hospital-and-Community</a:t>
            </a:r>
          </a:p>
          <a:p>
            <a:pPr marL="647700" lvl="1" indent="-323850" algn="l">
              <a:lnSpc>
                <a:spcPts val="4800"/>
              </a:lnSpc>
              <a:buFont typeface="Arial"/>
              <a:buChar char="•"/>
            </a:pPr>
            <a:r>
              <a:rPr lang="en-US" sz="3000">
                <a:solidFill>
                  <a:srgbClr val="704430"/>
                </a:solidFill>
                <a:latin typeface="Nunito"/>
                <a:ea typeface="Nunito"/>
                <a:cs typeface="Nunito"/>
                <a:sym typeface="Nunito"/>
              </a:rPr>
              <a:t>Viva College School. (n.d.). Topic 3: Computer software. TOPIC 3: COMPUTER SOFTWARE. https://vivacollegeschool.com/wp-content/uploads/2020/04/TOPIC-3-COMPUTER-SOFTWARE-for-s.2.pdf</a:t>
            </a:r>
          </a:p>
          <a:p>
            <a:pPr marL="647700" lvl="1" indent="-323850" algn="l">
              <a:lnSpc>
                <a:spcPts val="4800"/>
              </a:lnSpc>
              <a:buFont typeface="Arial"/>
              <a:buChar char="•"/>
            </a:pPr>
            <a:r>
              <a:rPr lang="en-US" sz="3000">
                <a:solidFill>
                  <a:srgbClr val="704430"/>
                </a:solidFill>
                <a:latin typeface="Nunito"/>
                <a:ea typeface="Nunito"/>
                <a:cs typeface="Nunito"/>
                <a:sym typeface="Nunito"/>
              </a:rPr>
              <a:t>Wang, M. (2020, November 27). Topic D: Common uses of computers in society. Key Concepts of Computer Studies. https://opentextbc.ca/computerstudies/chapter/common-uses-of-computers-in-society/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sp>
        <p:nvSpPr>
          <p:cNvPr id="3" name="Freeform 3"/>
          <p:cNvSpPr/>
          <p:nvPr/>
        </p:nvSpPr>
        <p:spPr>
          <a:xfrm rot="1068946">
            <a:off x="15236167" y="7937"/>
            <a:ext cx="3688758" cy="2441287"/>
          </a:xfrm>
          <a:custGeom>
            <a:avLst/>
            <a:gdLst/>
            <a:ahLst/>
            <a:cxnLst/>
            <a:rect l="l" t="t" r="r" b="b"/>
            <a:pathLst>
              <a:path w="3688758" h="2441287">
                <a:moveTo>
                  <a:pt x="0" y="0"/>
                </a:moveTo>
                <a:lnTo>
                  <a:pt x="3688758" y="0"/>
                </a:lnTo>
                <a:lnTo>
                  <a:pt x="3688758" y="2441287"/>
                </a:lnTo>
                <a:lnTo>
                  <a:pt x="0" y="24412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58441" y="2791920"/>
            <a:ext cx="3755964" cy="6466380"/>
            <a:chOff x="0" y="0"/>
            <a:chExt cx="1085108" cy="1868155"/>
          </a:xfrm>
        </p:grpSpPr>
        <p:sp>
          <p:nvSpPr>
            <p:cNvPr id="5" name="Freeform 5"/>
            <p:cNvSpPr/>
            <p:nvPr/>
          </p:nvSpPr>
          <p:spPr>
            <a:xfrm>
              <a:off x="92710" y="106680"/>
              <a:ext cx="980968" cy="1748775"/>
            </a:xfrm>
            <a:custGeom>
              <a:avLst/>
              <a:gdLst/>
              <a:ahLst/>
              <a:cxnLst/>
              <a:rect l="l" t="t" r="r" b="b"/>
              <a:pathLst>
                <a:path w="980968" h="1748775">
                  <a:moveTo>
                    <a:pt x="954298" y="1559545"/>
                  </a:moveTo>
                  <a:cubicBezTo>
                    <a:pt x="954298" y="1647175"/>
                    <a:pt x="878098" y="1718295"/>
                    <a:pt x="796818" y="1718295"/>
                  </a:cubicBezTo>
                  <a:lnTo>
                    <a:pt x="66040" y="1718295"/>
                  </a:lnTo>
                  <a:cubicBezTo>
                    <a:pt x="43180" y="1718295"/>
                    <a:pt x="20320" y="1713215"/>
                    <a:pt x="0" y="1704325"/>
                  </a:cubicBezTo>
                  <a:cubicBezTo>
                    <a:pt x="26670" y="1732265"/>
                    <a:pt x="63500" y="1748775"/>
                    <a:pt x="100379" y="1748775"/>
                  </a:cubicBezTo>
                  <a:lnTo>
                    <a:pt x="834918" y="1748775"/>
                  </a:lnTo>
                  <a:cubicBezTo>
                    <a:pt x="914928" y="1748775"/>
                    <a:pt x="980968" y="1682735"/>
                    <a:pt x="980968" y="1602725"/>
                  </a:cubicBezTo>
                  <a:lnTo>
                    <a:pt x="980968" y="95250"/>
                  </a:lnTo>
                  <a:cubicBezTo>
                    <a:pt x="980968" y="58420"/>
                    <a:pt x="966998" y="25400"/>
                    <a:pt x="945408" y="0"/>
                  </a:cubicBezTo>
                  <a:cubicBezTo>
                    <a:pt x="951758" y="16510"/>
                    <a:pt x="954298" y="34290"/>
                    <a:pt x="954298" y="52070"/>
                  </a:cubicBezTo>
                  <a:lnTo>
                    <a:pt x="954298" y="1559545"/>
                  </a:lnTo>
                  <a:close/>
                </a:path>
              </a:pathLst>
            </a:custGeom>
            <a:solidFill>
              <a:srgbClr val="704430"/>
            </a:solidFill>
          </p:spPr>
          <p:txBody>
            <a:bodyPr/>
            <a:lstStyle/>
            <a:p>
              <a:endParaRPr lang="en-US"/>
            </a:p>
          </p:txBody>
        </p:sp>
        <p:sp>
          <p:nvSpPr>
            <p:cNvPr id="6" name="Freeform 6"/>
            <p:cNvSpPr/>
            <p:nvPr/>
          </p:nvSpPr>
          <p:spPr>
            <a:xfrm>
              <a:off x="12700" y="12700"/>
              <a:ext cx="1020338" cy="1799575"/>
            </a:xfrm>
            <a:custGeom>
              <a:avLst/>
              <a:gdLst/>
              <a:ahLst/>
              <a:cxnLst/>
              <a:rect l="l" t="t" r="r" b="b"/>
              <a:pathLst>
                <a:path w="1020338" h="1799575">
                  <a:moveTo>
                    <a:pt x="146050" y="1799575"/>
                  </a:moveTo>
                  <a:lnTo>
                    <a:pt x="874288" y="1799575"/>
                  </a:lnTo>
                  <a:cubicBezTo>
                    <a:pt x="954298" y="1799575"/>
                    <a:pt x="1020338" y="1733535"/>
                    <a:pt x="1020338" y="1653525"/>
                  </a:cubicBezTo>
                  <a:lnTo>
                    <a:pt x="1020338" y="146050"/>
                  </a:lnTo>
                  <a:cubicBezTo>
                    <a:pt x="1020338" y="66040"/>
                    <a:pt x="954298" y="0"/>
                    <a:pt x="874288" y="0"/>
                  </a:cubicBezTo>
                  <a:lnTo>
                    <a:pt x="146050" y="0"/>
                  </a:lnTo>
                  <a:cubicBezTo>
                    <a:pt x="66040" y="0"/>
                    <a:pt x="0" y="66040"/>
                    <a:pt x="0" y="146050"/>
                  </a:cubicBezTo>
                  <a:lnTo>
                    <a:pt x="0" y="1653525"/>
                  </a:lnTo>
                  <a:cubicBezTo>
                    <a:pt x="0" y="1734805"/>
                    <a:pt x="66040" y="1799575"/>
                    <a:pt x="146050" y="1799575"/>
                  </a:cubicBezTo>
                  <a:close/>
                </a:path>
              </a:pathLst>
            </a:custGeom>
            <a:solidFill>
              <a:srgbClr val="FFF3ED"/>
            </a:solidFill>
          </p:spPr>
          <p:txBody>
            <a:bodyPr/>
            <a:lstStyle/>
            <a:p>
              <a:endParaRPr lang="en-US"/>
            </a:p>
          </p:txBody>
        </p:sp>
        <p:sp>
          <p:nvSpPr>
            <p:cNvPr id="7" name="Freeform 7"/>
            <p:cNvSpPr/>
            <p:nvPr/>
          </p:nvSpPr>
          <p:spPr>
            <a:xfrm>
              <a:off x="0" y="0"/>
              <a:ext cx="1085108" cy="1868155"/>
            </a:xfrm>
            <a:custGeom>
              <a:avLst/>
              <a:gdLst/>
              <a:ahLst/>
              <a:cxnLst/>
              <a:rect l="l" t="t" r="r" b="b"/>
              <a:pathLst>
                <a:path w="1085108" h="1868155">
                  <a:moveTo>
                    <a:pt x="1021608" y="74930"/>
                  </a:moveTo>
                  <a:cubicBezTo>
                    <a:pt x="993668" y="30480"/>
                    <a:pt x="944138" y="0"/>
                    <a:pt x="886988" y="0"/>
                  </a:cubicBezTo>
                  <a:lnTo>
                    <a:pt x="158750" y="0"/>
                  </a:lnTo>
                  <a:cubicBezTo>
                    <a:pt x="71120" y="0"/>
                    <a:pt x="0" y="71120"/>
                    <a:pt x="0" y="158750"/>
                  </a:cubicBezTo>
                  <a:lnTo>
                    <a:pt x="0" y="1666225"/>
                  </a:lnTo>
                  <a:cubicBezTo>
                    <a:pt x="0" y="1718295"/>
                    <a:pt x="25400" y="1764015"/>
                    <a:pt x="63500" y="1793225"/>
                  </a:cubicBezTo>
                  <a:cubicBezTo>
                    <a:pt x="91440" y="1837675"/>
                    <a:pt x="140970" y="1868155"/>
                    <a:pt x="193773" y="1868155"/>
                  </a:cubicBezTo>
                  <a:lnTo>
                    <a:pt x="926358" y="1868155"/>
                  </a:lnTo>
                  <a:cubicBezTo>
                    <a:pt x="1013988" y="1868155"/>
                    <a:pt x="1085108" y="1797035"/>
                    <a:pt x="1085108" y="1709405"/>
                  </a:cubicBezTo>
                  <a:lnTo>
                    <a:pt x="1085108" y="201930"/>
                  </a:lnTo>
                  <a:cubicBezTo>
                    <a:pt x="1085108" y="149860"/>
                    <a:pt x="1059708" y="104140"/>
                    <a:pt x="1021608" y="74930"/>
                  </a:cubicBezTo>
                  <a:close/>
                  <a:moveTo>
                    <a:pt x="12700" y="1666225"/>
                  </a:moveTo>
                  <a:lnTo>
                    <a:pt x="12700" y="158750"/>
                  </a:lnTo>
                  <a:cubicBezTo>
                    <a:pt x="12700" y="78740"/>
                    <a:pt x="78740" y="12700"/>
                    <a:pt x="158750" y="12700"/>
                  </a:cubicBezTo>
                  <a:lnTo>
                    <a:pt x="886988" y="12700"/>
                  </a:lnTo>
                  <a:cubicBezTo>
                    <a:pt x="966998" y="12700"/>
                    <a:pt x="1033038" y="78740"/>
                    <a:pt x="1033038" y="158750"/>
                  </a:cubicBezTo>
                  <a:lnTo>
                    <a:pt x="1033038" y="1666225"/>
                  </a:lnTo>
                  <a:cubicBezTo>
                    <a:pt x="1033038" y="1746235"/>
                    <a:pt x="966998" y="1812275"/>
                    <a:pt x="886988" y="1812275"/>
                  </a:cubicBezTo>
                  <a:lnTo>
                    <a:pt x="158750" y="1812275"/>
                  </a:lnTo>
                  <a:cubicBezTo>
                    <a:pt x="78740" y="1812275"/>
                    <a:pt x="12700" y="1747505"/>
                    <a:pt x="12700" y="1666225"/>
                  </a:cubicBezTo>
                  <a:close/>
                  <a:moveTo>
                    <a:pt x="1073678" y="1709405"/>
                  </a:moveTo>
                  <a:cubicBezTo>
                    <a:pt x="1073678" y="1789415"/>
                    <a:pt x="1006368" y="1855455"/>
                    <a:pt x="926358" y="1855455"/>
                  </a:cubicBezTo>
                  <a:lnTo>
                    <a:pt x="193773" y="1855455"/>
                  </a:lnTo>
                  <a:cubicBezTo>
                    <a:pt x="157480" y="1855455"/>
                    <a:pt x="120650" y="1838945"/>
                    <a:pt x="93980" y="1811005"/>
                  </a:cubicBezTo>
                  <a:cubicBezTo>
                    <a:pt x="114300" y="1819895"/>
                    <a:pt x="135890" y="1824975"/>
                    <a:pt x="160020" y="1824975"/>
                  </a:cubicBezTo>
                  <a:lnTo>
                    <a:pt x="888258" y="1824975"/>
                  </a:lnTo>
                  <a:cubicBezTo>
                    <a:pt x="975888" y="1824975"/>
                    <a:pt x="1047008" y="1753855"/>
                    <a:pt x="1047008" y="1666225"/>
                  </a:cubicBezTo>
                  <a:lnTo>
                    <a:pt x="1047008" y="158750"/>
                  </a:lnTo>
                  <a:cubicBezTo>
                    <a:pt x="1047008" y="140970"/>
                    <a:pt x="1043198" y="123190"/>
                    <a:pt x="1038118" y="106680"/>
                  </a:cubicBezTo>
                  <a:cubicBezTo>
                    <a:pt x="1059708" y="132080"/>
                    <a:pt x="1073678" y="165100"/>
                    <a:pt x="1073678" y="201930"/>
                  </a:cubicBezTo>
                  <a:lnTo>
                    <a:pt x="1073678" y="1709405"/>
                  </a:lnTo>
                  <a:close/>
                </a:path>
              </a:pathLst>
            </a:custGeom>
            <a:solidFill>
              <a:srgbClr val="704430"/>
            </a:solidFill>
          </p:spPr>
          <p:txBody>
            <a:bodyPr/>
            <a:lstStyle/>
            <a:p>
              <a:endParaRPr lang="en-US"/>
            </a:p>
          </p:txBody>
        </p:sp>
      </p:grpSp>
      <p:grpSp>
        <p:nvGrpSpPr>
          <p:cNvPr id="8" name="Group 8"/>
          <p:cNvGrpSpPr/>
          <p:nvPr/>
        </p:nvGrpSpPr>
        <p:grpSpPr>
          <a:xfrm>
            <a:off x="4999567" y="2791920"/>
            <a:ext cx="3755964" cy="6466380"/>
            <a:chOff x="0" y="0"/>
            <a:chExt cx="1085108" cy="1868155"/>
          </a:xfrm>
        </p:grpSpPr>
        <p:sp>
          <p:nvSpPr>
            <p:cNvPr id="9" name="Freeform 9"/>
            <p:cNvSpPr/>
            <p:nvPr/>
          </p:nvSpPr>
          <p:spPr>
            <a:xfrm>
              <a:off x="92710" y="106680"/>
              <a:ext cx="980968" cy="1748775"/>
            </a:xfrm>
            <a:custGeom>
              <a:avLst/>
              <a:gdLst/>
              <a:ahLst/>
              <a:cxnLst/>
              <a:rect l="l" t="t" r="r" b="b"/>
              <a:pathLst>
                <a:path w="980968" h="1748775">
                  <a:moveTo>
                    <a:pt x="954298" y="1559545"/>
                  </a:moveTo>
                  <a:cubicBezTo>
                    <a:pt x="954298" y="1647175"/>
                    <a:pt x="878098" y="1718295"/>
                    <a:pt x="796818" y="1718295"/>
                  </a:cubicBezTo>
                  <a:lnTo>
                    <a:pt x="66040" y="1718295"/>
                  </a:lnTo>
                  <a:cubicBezTo>
                    <a:pt x="43180" y="1718295"/>
                    <a:pt x="20320" y="1713215"/>
                    <a:pt x="0" y="1704325"/>
                  </a:cubicBezTo>
                  <a:cubicBezTo>
                    <a:pt x="26670" y="1732265"/>
                    <a:pt x="63500" y="1748775"/>
                    <a:pt x="100379" y="1748775"/>
                  </a:cubicBezTo>
                  <a:lnTo>
                    <a:pt x="834918" y="1748775"/>
                  </a:lnTo>
                  <a:cubicBezTo>
                    <a:pt x="914928" y="1748775"/>
                    <a:pt x="980968" y="1682735"/>
                    <a:pt x="980968" y="1602725"/>
                  </a:cubicBezTo>
                  <a:lnTo>
                    <a:pt x="980968" y="95250"/>
                  </a:lnTo>
                  <a:cubicBezTo>
                    <a:pt x="980968" y="58420"/>
                    <a:pt x="966998" y="25400"/>
                    <a:pt x="945408" y="0"/>
                  </a:cubicBezTo>
                  <a:cubicBezTo>
                    <a:pt x="951758" y="16510"/>
                    <a:pt x="954298" y="34290"/>
                    <a:pt x="954298" y="52070"/>
                  </a:cubicBezTo>
                  <a:lnTo>
                    <a:pt x="954298" y="1559545"/>
                  </a:lnTo>
                  <a:close/>
                </a:path>
              </a:pathLst>
            </a:custGeom>
            <a:solidFill>
              <a:srgbClr val="704430"/>
            </a:solidFill>
          </p:spPr>
          <p:txBody>
            <a:bodyPr/>
            <a:lstStyle/>
            <a:p>
              <a:endParaRPr lang="en-US"/>
            </a:p>
          </p:txBody>
        </p:sp>
        <p:sp>
          <p:nvSpPr>
            <p:cNvPr id="10" name="Freeform 10"/>
            <p:cNvSpPr/>
            <p:nvPr/>
          </p:nvSpPr>
          <p:spPr>
            <a:xfrm>
              <a:off x="12700" y="12700"/>
              <a:ext cx="1020338" cy="1799575"/>
            </a:xfrm>
            <a:custGeom>
              <a:avLst/>
              <a:gdLst/>
              <a:ahLst/>
              <a:cxnLst/>
              <a:rect l="l" t="t" r="r" b="b"/>
              <a:pathLst>
                <a:path w="1020338" h="1799575">
                  <a:moveTo>
                    <a:pt x="146050" y="1799575"/>
                  </a:moveTo>
                  <a:lnTo>
                    <a:pt x="874288" y="1799575"/>
                  </a:lnTo>
                  <a:cubicBezTo>
                    <a:pt x="954298" y="1799575"/>
                    <a:pt x="1020338" y="1733535"/>
                    <a:pt x="1020338" y="1653525"/>
                  </a:cubicBezTo>
                  <a:lnTo>
                    <a:pt x="1020338" y="146050"/>
                  </a:lnTo>
                  <a:cubicBezTo>
                    <a:pt x="1020338" y="66040"/>
                    <a:pt x="954298" y="0"/>
                    <a:pt x="874288" y="0"/>
                  </a:cubicBezTo>
                  <a:lnTo>
                    <a:pt x="146050" y="0"/>
                  </a:lnTo>
                  <a:cubicBezTo>
                    <a:pt x="66040" y="0"/>
                    <a:pt x="0" y="66040"/>
                    <a:pt x="0" y="146050"/>
                  </a:cubicBezTo>
                  <a:lnTo>
                    <a:pt x="0" y="1653525"/>
                  </a:lnTo>
                  <a:cubicBezTo>
                    <a:pt x="0" y="1734805"/>
                    <a:pt x="66040" y="1799575"/>
                    <a:pt x="146050" y="1799575"/>
                  </a:cubicBezTo>
                  <a:close/>
                </a:path>
              </a:pathLst>
            </a:custGeom>
            <a:solidFill>
              <a:srgbClr val="FFF3ED"/>
            </a:solidFill>
          </p:spPr>
          <p:txBody>
            <a:bodyPr/>
            <a:lstStyle/>
            <a:p>
              <a:endParaRPr lang="en-US"/>
            </a:p>
          </p:txBody>
        </p:sp>
        <p:sp>
          <p:nvSpPr>
            <p:cNvPr id="11" name="Freeform 11"/>
            <p:cNvSpPr/>
            <p:nvPr/>
          </p:nvSpPr>
          <p:spPr>
            <a:xfrm>
              <a:off x="0" y="0"/>
              <a:ext cx="1085108" cy="1868155"/>
            </a:xfrm>
            <a:custGeom>
              <a:avLst/>
              <a:gdLst/>
              <a:ahLst/>
              <a:cxnLst/>
              <a:rect l="l" t="t" r="r" b="b"/>
              <a:pathLst>
                <a:path w="1085108" h="1868155">
                  <a:moveTo>
                    <a:pt x="1021608" y="74930"/>
                  </a:moveTo>
                  <a:cubicBezTo>
                    <a:pt x="993668" y="30480"/>
                    <a:pt x="944138" y="0"/>
                    <a:pt x="886988" y="0"/>
                  </a:cubicBezTo>
                  <a:lnTo>
                    <a:pt x="158750" y="0"/>
                  </a:lnTo>
                  <a:cubicBezTo>
                    <a:pt x="71120" y="0"/>
                    <a:pt x="0" y="71120"/>
                    <a:pt x="0" y="158750"/>
                  </a:cubicBezTo>
                  <a:lnTo>
                    <a:pt x="0" y="1666225"/>
                  </a:lnTo>
                  <a:cubicBezTo>
                    <a:pt x="0" y="1718295"/>
                    <a:pt x="25400" y="1764015"/>
                    <a:pt x="63500" y="1793225"/>
                  </a:cubicBezTo>
                  <a:cubicBezTo>
                    <a:pt x="91440" y="1837675"/>
                    <a:pt x="140970" y="1868155"/>
                    <a:pt x="193773" y="1868155"/>
                  </a:cubicBezTo>
                  <a:lnTo>
                    <a:pt x="926358" y="1868155"/>
                  </a:lnTo>
                  <a:cubicBezTo>
                    <a:pt x="1013988" y="1868155"/>
                    <a:pt x="1085108" y="1797035"/>
                    <a:pt x="1085108" y="1709405"/>
                  </a:cubicBezTo>
                  <a:lnTo>
                    <a:pt x="1085108" y="201930"/>
                  </a:lnTo>
                  <a:cubicBezTo>
                    <a:pt x="1085108" y="149860"/>
                    <a:pt x="1059708" y="104140"/>
                    <a:pt x="1021608" y="74930"/>
                  </a:cubicBezTo>
                  <a:close/>
                  <a:moveTo>
                    <a:pt x="12700" y="1666225"/>
                  </a:moveTo>
                  <a:lnTo>
                    <a:pt x="12700" y="158750"/>
                  </a:lnTo>
                  <a:cubicBezTo>
                    <a:pt x="12700" y="78740"/>
                    <a:pt x="78740" y="12700"/>
                    <a:pt x="158750" y="12700"/>
                  </a:cubicBezTo>
                  <a:lnTo>
                    <a:pt x="886988" y="12700"/>
                  </a:lnTo>
                  <a:cubicBezTo>
                    <a:pt x="966998" y="12700"/>
                    <a:pt x="1033038" y="78740"/>
                    <a:pt x="1033038" y="158750"/>
                  </a:cubicBezTo>
                  <a:lnTo>
                    <a:pt x="1033038" y="1666225"/>
                  </a:lnTo>
                  <a:cubicBezTo>
                    <a:pt x="1033038" y="1746235"/>
                    <a:pt x="966998" y="1812275"/>
                    <a:pt x="886988" y="1812275"/>
                  </a:cubicBezTo>
                  <a:lnTo>
                    <a:pt x="158750" y="1812275"/>
                  </a:lnTo>
                  <a:cubicBezTo>
                    <a:pt x="78740" y="1812275"/>
                    <a:pt x="12700" y="1747505"/>
                    <a:pt x="12700" y="1666225"/>
                  </a:cubicBezTo>
                  <a:close/>
                  <a:moveTo>
                    <a:pt x="1073678" y="1709405"/>
                  </a:moveTo>
                  <a:cubicBezTo>
                    <a:pt x="1073678" y="1789415"/>
                    <a:pt x="1006368" y="1855455"/>
                    <a:pt x="926358" y="1855455"/>
                  </a:cubicBezTo>
                  <a:lnTo>
                    <a:pt x="193773" y="1855455"/>
                  </a:lnTo>
                  <a:cubicBezTo>
                    <a:pt x="157480" y="1855455"/>
                    <a:pt x="120650" y="1838945"/>
                    <a:pt x="93980" y="1811005"/>
                  </a:cubicBezTo>
                  <a:cubicBezTo>
                    <a:pt x="114300" y="1819895"/>
                    <a:pt x="135890" y="1824975"/>
                    <a:pt x="160020" y="1824975"/>
                  </a:cubicBezTo>
                  <a:lnTo>
                    <a:pt x="888258" y="1824975"/>
                  </a:lnTo>
                  <a:cubicBezTo>
                    <a:pt x="975888" y="1824975"/>
                    <a:pt x="1047008" y="1753855"/>
                    <a:pt x="1047008" y="1666225"/>
                  </a:cubicBezTo>
                  <a:lnTo>
                    <a:pt x="1047008" y="158750"/>
                  </a:lnTo>
                  <a:cubicBezTo>
                    <a:pt x="1047008" y="140970"/>
                    <a:pt x="1043198" y="123190"/>
                    <a:pt x="1038118" y="106680"/>
                  </a:cubicBezTo>
                  <a:cubicBezTo>
                    <a:pt x="1059708" y="132080"/>
                    <a:pt x="1073678" y="165100"/>
                    <a:pt x="1073678" y="201930"/>
                  </a:cubicBezTo>
                  <a:lnTo>
                    <a:pt x="1073678" y="1709405"/>
                  </a:lnTo>
                  <a:close/>
                </a:path>
              </a:pathLst>
            </a:custGeom>
            <a:solidFill>
              <a:srgbClr val="704430"/>
            </a:solidFill>
          </p:spPr>
          <p:txBody>
            <a:bodyPr/>
            <a:lstStyle/>
            <a:p>
              <a:endParaRPr lang="en-US"/>
            </a:p>
          </p:txBody>
        </p:sp>
      </p:grpSp>
      <p:grpSp>
        <p:nvGrpSpPr>
          <p:cNvPr id="12" name="Group 12"/>
          <p:cNvGrpSpPr/>
          <p:nvPr/>
        </p:nvGrpSpPr>
        <p:grpSpPr>
          <a:xfrm>
            <a:off x="9536581" y="2791920"/>
            <a:ext cx="3755964" cy="6466380"/>
            <a:chOff x="0" y="0"/>
            <a:chExt cx="1085108" cy="1868155"/>
          </a:xfrm>
        </p:grpSpPr>
        <p:sp>
          <p:nvSpPr>
            <p:cNvPr id="13" name="Freeform 13"/>
            <p:cNvSpPr/>
            <p:nvPr/>
          </p:nvSpPr>
          <p:spPr>
            <a:xfrm>
              <a:off x="92710" y="106680"/>
              <a:ext cx="980968" cy="1748775"/>
            </a:xfrm>
            <a:custGeom>
              <a:avLst/>
              <a:gdLst/>
              <a:ahLst/>
              <a:cxnLst/>
              <a:rect l="l" t="t" r="r" b="b"/>
              <a:pathLst>
                <a:path w="980968" h="1748775">
                  <a:moveTo>
                    <a:pt x="954298" y="1559545"/>
                  </a:moveTo>
                  <a:cubicBezTo>
                    <a:pt x="954298" y="1647175"/>
                    <a:pt x="878098" y="1718295"/>
                    <a:pt x="796818" y="1718295"/>
                  </a:cubicBezTo>
                  <a:lnTo>
                    <a:pt x="66040" y="1718295"/>
                  </a:lnTo>
                  <a:cubicBezTo>
                    <a:pt x="43180" y="1718295"/>
                    <a:pt x="20320" y="1713215"/>
                    <a:pt x="0" y="1704325"/>
                  </a:cubicBezTo>
                  <a:cubicBezTo>
                    <a:pt x="26670" y="1732265"/>
                    <a:pt x="63500" y="1748775"/>
                    <a:pt x="100379" y="1748775"/>
                  </a:cubicBezTo>
                  <a:lnTo>
                    <a:pt x="834918" y="1748775"/>
                  </a:lnTo>
                  <a:cubicBezTo>
                    <a:pt x="914928" y="1748775"/>
                    <a:pt x="980968" y="1682735"/>
                    <a:pt x="980968" y="1602725"/>
                  </a:cubicBezTo>
                  <a:lnTo>
                    <a:pt x="980968" y="95250"/>
                  </a:lnTo>
                  <a:cubicBezTo>
                    <a:pt x="980968" y="58420"/>
                    <a:pt x="966998" y="25400"/>
                    <a:pt x="945408" y="0"/>
                  </a:cubicBezTo>
                  <a:cubicBezTo>
                    <a:pt x="951758" y="16510"/>
                    <a:pt x="954298" y="34290"/>
                    <a:pt x="954298" y="52070"/>
                  </a:cubicBezTo>
                  <a:lnTo>
                    <a:pt x="954298" y="1559545"/>
                  </a:lnTo>
                  <a:close/>
                </a:path>
              </a:pathLst>
            </a:custGeom>
            <a:solidFill>
              <a:srgbClr val="704430"/>
            </a:solidFill>
          </p:spPr>
          <p:txBody>
            <a:bodyPr/>
            <a:lstStyle/>
            <a:p>
              <a:endParaRPr lang="en-US"/>
            </a:p>
          </p:txBody>
        </p:sp>
        <p:sp>
          <p:nvSpPr>
            <p:cNvPr id="14" name="Freeform 14"/>
            <p:cNvSpPr/>
            <p:nvPr/>
          </p:nvSpPr>
          <p:spPr>
            <a:xfrm>
              <a:off x="12700" y="12700"/>
              <a:ext cx="1020338" cy="1799575"/>
            </a:xfrm>
            <a:custGeom>
              <a:avLst/>
              <a:gdLst/>
              <a:ahLst/>
              <a:cxnLst/>
              <a:rect l="l" t="t" r="r" b="b"/>
              <a:pathLst>
                <a:path w="1020338" h="1799575">
                  <a:moveTo>
                    <a:pt x="146050" y="1799575"/>
                  </a:moveTo>
                  <a:lnTo>
                    <a:pt x="874288" y="1799575"/>
                  </a:lnTo>
                  <a:cubicBezTo>
                    <a:pt x="954298" y="1799575"/>
                    <a:pt x="1020338" y="1733535"/>
                    <a:pt x="1020338" y="1653525"/>
                  </a:cubicBezTo>
                  <a:lnTo>
                    <a:pt x="1020338" y="146050"/>
                  </a:lnTo>
                  <a:cubicBezTo>
                    <a:pt x="1020338" y="66040"/>
                    <a:pt x="954298" y="0"/>
                    <a:pt x="874288" y="0"/>
                  </a:cubicBezTo>
                  <a:lnTo>
                    <a:pt x="146050" y="0"/>
                  </a:lnTo>
                  <a:cubicBezTo>
                    <a:pt x="66040" y="0"/>
                    <a:pt x="0" y="66040"/>
                    <a:pt x="0" y="146050"/>
                  </a:cubicBezTo>
                  <a:lnTo>
                    <a:pt x="0" y="1653525"/>
                  </a:lnTo>
                  <a:cubicBezTo>
                    <a:pt x="0" y="1734805"/>
                    <a:pt x="66040" y="1799575"/>
                    <a:pt x="146050" y="1799575"/>
                  </a:cubicBezTo>
                  <a:close/>
                </a:path>
              </a:pathLst>
            </a:custGeom>
            <a:solidFill>
              <a:srgbClr val="FFF3ED"/>
            </a:solidFill>
          </p:spPr>
          <p:txBody>
            <a:bodyPr/>
            <a:lstStyle/>
            <a:p>
              <a:endParaRPr lang="en-US"/>
            </a:p>
          </p:txBody>
        </p:sp>
        <p:sp>
          <p:nvSpPr>
            <p:cNvPr id="15" name="Freeform 15"/>
            <p:cNvSpPr/>
            <p:nvPr/>
          </p:nvSpPr>
          <p:spPr>
            <a:xfrm>
              <a:off x="0" y="0"/>
              <a:ext cx="1085108" cy="1868155"/>
            </a:xfrm>
            <a:custGeom>
              <a:avLst/>
              <a:gdLst/>
              <a:ahLst/>
              <a:cxnLst/>
              <a:rect l="l" t="t" r="r" b="b"/>
              <a:pathLst>
                <a:path w="1085108" h="1868155">
                  <a:moveTo>
                    <a:pt x="1021608" y="74930"/>
                  </a:moveTo>
                  <a:cubicBezTo>
                    <a:pt x="993668" y="30480"/>
                    <a:pt x="944138" y="0"/>
                    <a:pt x="886988" y="0"/>
                  </a:cubicBezTo>
                  <a:lnTo>
                    <a:pt x="158750" y="0"/>
                  </a:lnTo>
                  <a:cubicBezTo>
                    <a:pt x="71120" y="0"/>
                    <a:pt x="0" y="71120"/>
                    <a:pt x="0" y="158750"/>
                  </a:cubicBezTo>
                  <a:lnTo>
                    <a:pt x="0" y="1666225"/>
                  </a:lnTo>
                  <a:cubicBezTo>
                    <a:pt x="0" y="1718295"/>
                    <a:pt x="25400" y="1764015"/>
                    <a:pt x="63500" y="1793225"/>
                  </a:cubicBezTo>
                  <a:cubicBezTo>
                    <a:pt x="91440" y="1837675"/>
                    <a:pt x="140970" y="1868155"/>
                    <a:pt x="193773" y="1868155"/>
                  </a:cubicBezTo>
                  <a:lnTo>
                    <a:pt x="926358" y="1868155"/>
                  </a:lnTo>
                  <a:cubicBezTo>
                    <a:pt x="1013988" y="1868155"/>
                    <a:pt x="1085108" y="1797035"/>
                    <a:pt x="1085108" y="1709405"/>
                  </a:cubicBezTo>
                  <a:lnTo>
                    <a:pt x="1085108" y="201930"/>
                  </a:lnTo>
                  <a:cubicBezTo>
                    <a:pt x="1085108" y="149860"/>
                    <a:pt x="1059708" y="104140"/>
                    <a:pt x="1021608" y="74930"/>
                  </a:cubicBezTo>
                  <a:close/>
                  <a:moveTo>
                    <a:pt x="12700" y="1666225"/>
                  </a:moveTo>
                  <a:lnTo>
                    <a:pt x="12700" y="158750"/>
                  </a:lnTo>
                  <a:cubicBezTo>
                    <a:pt x="12700" y="78740"/>
                    <a:pt x="78740" y="12700"/>
                    <a:pt x="158750" y="12700"/>
                  </a:cubicBezTo>
                  <a:lnTo>
                    <a:pt x="886988" y="12700"/>
                  </a:lnTo>
                  <a:cubicBezTo>
                    <a:pt x="966998" y="12700"/>
                    <a:pt x="1033038" y="78740"/>
                    <a:pt x="1033038" y="158750"/>
                  </a:cubicBezTo>
                  <a:lnTo>
                    <a:pt x="1033038" y="1666225"/>
                  </a:lnTo>
                  <a:cubicBezTo>
                    <a:pt x="1033038" y="1746235"/>
                    <a:pt x="966998" y="1812275"/>
                    <a:pt x="886988" y="1812275"/>
                  </a:cubicBezTo>
                  <a:lnTo>
                    <a:pt x="158750" y="1812275"/>
                  </a:lnTo>
                  <a:cubicBezTo>
                    <a:pt x="78740" y="1812275"/>
                    <a:pt x="12700" y="1747505"/>
                    <a:pt x="12700" y="1666225"/>
                  </a:cubicBezTo>
                  <a:close/>
                  <a:moveTo>
                    <a:pt x="1073678" y="1709405"/>
                  </a:moveTo>
                  <a:cubicBezTo>
                    <a:pt x="1073678" y="1789415"/>
                    <a:pt x="1006368" y="1855455"/>
                    <a:pt x="926358" y="1855455"/>
                  </a:cubicBezTo>
                  <a:lnTo>
                    <a:pt x="193773" y="1855455"/>
                  </a:lnTo>
                  <a:cubicBezTo>
                    <a:pt x="157480" y="1855455"/>
                    <a:pt x="120650" y="1838945"/>
                    <a:pt x="93980" y="1811005"/>
                  </a:cubicBezTo>
                  <a:cubicBezTo>
                    <a:pt x="114300" y="1819895"/>
                    <a:pt x="135890" y="1824975"/>
                    <a:pt x="160020" y="1824975"/>
                  </a:cubicBezTo>
                  <a:lnTo>
                    <a:pt x="888258" y="1824975"/>
                  </a:lnTo>
                  <a:cubicBezTo>
                    <a:pt x="975888" y="1824975"/>
                    <a:pt x="1047008" y="1753855"/>
                    <a:pt x="1047008" y="1666225"/>
                  </a:cubicBezTo>
                  <a:lnTo>
                    <a:pt x="1047008" y="158750"/>
                  </a:lnTo>
                  <a:cubicBezTo>
                    <a:pt x="1047008" y="140970"/>
                    <a:pt x="1043198" y="123190"/>
                    <a:pt x="1038118" y="106680"/>
                  </a:cubicBezTo>
                  <a:cubicBezTo>
                    <a:pt x="1059708" y="132080"/>
                    <a:pt x="1073678" y="165100"/>
                    <a:pt x="1073678" y="201930"/>
                  </a:cubicBezTo>
                  <a:lnTo>
                    <a:pt x="1073678" y="1709405"/>
                  </a:lnTo>
                  <a:close/>
                </a:path>
              </a:pathLst>
            </a:custGeom>
            <a:solidFill>
              <a:srgbClr val="704430"/>
            </a:solidFill>
          </p:spPr>
          <p:txBody>
            <a:bodyPr/>
            <a:lstStyle/>
            <a:p>
              <a:endParaRPr lang="en-US"/>
            </a:p>
          </p:txBody>
        </p:sp>
      </p:grpSp>
      <p:grpSp>
        <p:nvGrpSpPr>
          <p:cNvPr id="16" name="Group 16"/>
          <p:cNvGrpSpPr/>
          <p:nvPr/>
        </p:nvGrpSpPr>
        <p:grpSpPr>
          <a:xfrm>
            <a:off x="14073595" y="2791920"/>
            <a:ext cx="3755964" cy="6466380"/>
            <a:chOff x="0" y="0"/>
            <a:chExt cx="1085108" cy="1868155"/>
          </a:xfrm>
        </p:grpSpPr>
        <p:sp>
          <p:nvSpPr>
            <p:cNvPr id="17" name="Freeform 17"/>
            <p:cNvSpPr/>
            <p:nvPr/>
          </p:nvSpPr>
          <p:spPr>
            <a:xfrm>
              <a:off x="92710" y="106680"/>
              <a:ext cx="980968" cy="1748775"/>
            </a:xfrm>
            <a:custGeom>
              <a:avLst/>
              <a:gdLst/>
              <a:ahLst/>
              <a:cxnLst/>
              <a:rect l="l" t="t" r="r" b="b"/>
              <a:pathLst>
                <a:path w="980968" h="1748775">
                  <a:moveTo>
                    <a:pt x="954298" y="1559545"/>
                  </a:moveTo>
                  <a:cubicBezTo>
                    <a:pt x="954298" y="1647175"/>
                    <a:pt x="878098" y="1718295"/>
                    <a:pt x="796818" y="1718295"/>
                  </a:cubicBezTo>
                  <a:lnTo>
                    <a:pt x="66040" y="1718295"/>
                  </a:lnTo>
                  <a:cubicBezTo>
                    <a:pt x="43180" y="1718295"/>
                    <a:pt x="20320" y="1713215"/>
                    <a:pt x="0" y="1704325"/>
                  </a:cubicBezTo>
                  <a:cubicBezTo>
                    <a:pt x="26670" y="1732265"/>
                    <a:pt x="63500" y="1748775"/>
                    <a:pt x="100379" y="1748775"/>
                  </a:cubicBezTo>
                  <a:lnTo>
                    <a:pt x="834918" y="1748775"/>
                  </a:lnTo>
                  <a:cubicBezTo>
                    <a:pt x="914928" y="1748775"/>
                    <a:pt x="980968" y="1682735"/>
                    <a:pt x="980968" y="1602725"/>
                  </a:cubicBezTo>
                  <a:lnTo>
                    <a:pt x="980968" y="95250"/>
                  </a:lnTo>
                  <a:cubicBezTo>
                    <a:pt x="980968" y="58420"/>
                    <a:pt x="966998" y="25400"/>
                    <a:pt x="945408" y="0"/>
                  </a:cubicBezTo>
                  <a:cubicBezTo>
                    <a:pt x="951758" y="16510"/>
                    <a:pt x="954298" y="34290"/>
                    <a:pt x="954298" y="52070"/>
                  </a:cubicBezTo>
                  <a:lnTo>
                    <a:pt x="954298" y="1559545"/>
                  </a:lnTo>
                  <a:close/>
                </a:path>
              </a:pathLst>
            </a:custGeom>
            <a:solidFill>
              <a:srgbClr val="704430"/>
            </a:solidFill>
          </p:spPr>
          <p:txBody>
            <a:bodyPr/>
            <a:lstStyle/>
            <a:p>
              <a:endParaRPr lang="en-US"/>
            </a:p>
          </p:txBody>
        </p:sp>
        <p:sp>
          <p:nvSpPr>
            <p:cNvPr id="18" name="Freeform 18"/>
            <p:cNvSpPr/>
            <p:nvPr/>
          </p:nvSpPr>
          <p:spPr>
            <a:xfrm>
              <a:off x="12700" y="12700"/>
              <a:ext cx="1020338" cy="1799575"/>
            </a:xfrm>
            <a:custGeom>
              <a:avLst/>
              <a:gdLst/>
              <a:ahLst/>
              <a:cxnLst/>
              <a:rect l="l" t="t" r="r" b="b"/>
              <a:pathLst>
                <a:path w="1020338" h="1799575">
                  <a:moveTo>
                    <a:pt x="146050" y="1799575"/>
                  </a:moveTo>
                  <a:lnTo>
                    <a:pt x="874288" y="1799575"/>
                  </a:lnTo>
                  <a:cubicBezTo>
                    <a:pt x="954298" y="1799575"/>
                    <a:pt x="1020338" y="1733535"/>
                    <a:pt x="1020338" y="1653525"/>
                  </a:cubicBezTo>
                  <a:lnTo>
                    <a:pt x="1020338" y="146050"/>
                  </a:lnTo>
                  <a:cubicBezTo>
                    <a:pt x="1020338" y="66040"/>
                    <a:pt x="954298" y="0"/>
                    <a:pt x="874288" y="0"/>
                  </a:cubicBezTo>
                  <a:lnTo>
                    <a:pt x="146050" y="0"/>
                  </a:lnTo>
                  <a:cubicBezTo>
                    <a:pt x="66040" y="0"/>
                    <a:pt x="0" y="66040"/>
                    <a:pt x="0" y="146050"/>
                  </a:cubicBezTo>
                  <a:lnTo>
                    <a:pt x="0" y="1653525"/>
                  </a:lnTo>
                  <a:cubicBezTo>
                    <a:pt x="0" y="1734805"/>
                    <a:pt x="66040" y="1799575"/>
                    <a:pt x="146050" y="1799575"/>
                  </a:cubicBezTo>
                  <a:close/>
                </a:path>
              </a:pathLst>
            </a:custGeom>
            <a:solidFill>
              <a:srgbClr val="FFF3ED"/>
            </a:solidFill>
          </p:spPr>
          <p:txBody>
            <a:bodyPr/>
            <a:lstStyle/>
            <a:p>
              <a:endParaRPr lang="en-US"/>
            </a:p>
          </p:txBody>
        </p:sp>
        <p:sp>
          <p:nvSpPr>
            <p:cNvPr id="19" name="Freeform 19"/>
            <p:cNvSpPr/>
            <p:nvPr/>
          </p:nvSpPr>
          <p:spPr>
            <a:xfrm>
              <a:off x="0" y="0"/>
              <a:ext cx="1085108" cy="1868155"/>
            </a:xfrm>
            <a:custGeom>
              <a:avLst/>
              <a:gdLst/>
              <a:ahLst/>
              <a:cxnLst/>
              <a:rect l="l" t="t" r="r" b="b"/>
              <a:pathLst>
                <a:path w="1085108" h="1868155">
                  <a:moveTo>
                    <a:pt x="1021608" y="74930"/>
                  </a:moveTo>
                  <a:cubicBezTo>
                    <a:pt x="993668" y="30480"/>
                    <a:pt x="944138" y="0"/>
                    <a:pt x="886988" y="0"/>
                  </a:cubicBezTo>
                  <a:lnTo>
                    <a:pt x="158750" y="0"/>
                  </a:lnTo>
                  <a:cubicBezTo>
                    <a:pt x="71120" y="0"/>
                    <a:pt x="0" y="71120"/>
                    <a:pt x="0" y="158750"/>
                  </a:cubicBezTo>
                  <a:lnTo>
                    <a:pt x="0" y="1666225"/>
                  </a:lnTo>
                  <a:cubicBezTo>
                    <a:pt x="0" y="1718295"/>
                    <a:pt x="25400" y="1764015"/>
                    <a:pt x="63500" y="1793225"/>
                  </a:cubicBezTo>
                  <a:cubicBezTo>
                    <a:pt x="91440" y="1837675"/>
                    <a:pt x="140970" y="1868155"/>
                    <a:pt x="193773" y="1868155"/>
                  </a:cubicBezTo>
                  <a:lnTo>
                    <a:pt x="926358" y="1868155"/>
                  </a:lnTo>
                  <a:cubicBezTo>
                    <a:pt x="1013988" y="1868155"/>
                    <a:pt x="1085108" y="1797035"/>
                    <a:pt x="1085108" y="1709405"/>
                  </a:cubicBezTo>
                  <a:lnTo>
                    <a:pt x="1085108" y="201930"/>
                  </a:lnTo>
                  <a:cubicBezTo>
                    <a:pt x="1085108" y="149860"/>
                    <a:pt x="1059708" y="104140"/>
                    <a:pt x="1021608" y="74930"/>
                  </a:cubicBezTo>
                  <a:close/>
                  <a:moveTo>
                    <a:pt x="12700" y="1666225"/>
                  </a:moveTo>
                  <a:lnTo>
                    <a:pt x="12700" y="158750"/>
                  </a:lnTo>
                  <a:cubicBezTo>
                    <a:pt x="12700" y="78740"/>
                    <a:pt x="78740" y="12700"/>
                    <a:pt x="158750" y="12700"/>
                  </a:cubicBezTo>
                  <a:lnTo>
                    <a:pt x="886988" y="12700"/>
                  </a:lnTo>
                  <a:cubicBezTo>
                    <a:pt x="966998" y="12700"/>
                    <a:pt x="1033038" y="78740"/>
                    <a:pt x="1033038" y="158750"/>
                  </a:cubicBezTo>
                  <a:lnTo>
                    <a:pt x="1033038" y="1666225"/>
                  </a:lnTo>
                  <a:cubicBezTo>
                    <a:pt x="1033038" y="1746235"/>
                    <a:pt x="966998" y="1812275"/>
                    <a:pt x="886988" y="1812275"/>
                  </a:cubicBezTo>
                  <a:lnTo>
                    <a:pt x="158750" y="1812275"/>
                  </a:lnTo>
                  <a:cubicBezTo>
                    <a:pt x="78740" y="1812275"/>
                    <a:pt x="12700" y="1747505"/>
                    <a:pt x="12700" y="1666225"/>
                  </a:cubicBezTo>
                  <a:close/>
                  <a:moveTo>
                    <a:pt x="1073678" y="1709405"/>
                  </a:moveTo>
                  <a:cubicBezTo>
                    <a:pt x="1073678" y="1789415"/>
                    <a:pt x="1006368" y="1855455"/>
                    <a:pt x="926358" y="1855455"/>
                  </a:cubicBezTo>
                  <a:lnTo>
                    <a:pt x="193773" y="1855455"/>
                  </a:lnTo>
                  <a:cubicBezTo>
                    <a:pt x="157480" y="1855455"/>
                    <a:pt x="120650" y="1838945"/>
                    <a:pt x="93980" y="1811005"/>
                  </a:cubicBezTo>
                  <a:cubicBezTo>
                    <a:pt x="114300" y="1819895"/>
                    <a:pt x="135890" y="1824975"/>
                    <a:pt x="160020" y="1824975"/>
                  </a:cubicBezTo>
                  <a:lnTo>
                    <a:pt x="888258" y="1824975"/>
                  </a:lnTo>
                  <a:cubicBezTo>
                    <a:pt x="975888" y="1824975"/>
                    <a:pt x="1047008" y="1753855"/>
                    <a:pt x="1047008" y="1666225"/>
                  </a:cubicBezTo>
                  <a:lnTo>
                    <a:pt x="1047008" y="158750"/>
                  </a:lnTo>
                  <a:cubicBezTo>
                    <a:pt x="1047008" y="140970"/>
                    <a:pt x="1043198" y="123190"/>
                    <a:pt x="1038118" y="106680"/>
                  </a:cubicBezTo>
                  <a:cubicBezTo>
                    <a:pt x="1059708" y="132080"/>
                    <a:pt x="1073678" y="165100"/>
                    <a:pt x="1073678" y="201930"/>
                  </a:cubicBezTo>
                  <a:lnTo>
                    <a:pt x="1073678" y="1709405"/>
                  </a:lnTo>
                  <a:close/>
                </a:path>
              </a:pathLst>
            </a:custGeom>
            <a:solidFill>
              <a:srgbClr val="704430"/>
            </a:solidFill>
          </p:spPr>
          <p:txBody>
            <a:bodyPr/>
            <a:lstStyle/>
            <a:p>
              <a:endParaRPr lang="en-US"/>
            </a:p>
          </p:txBody>
        </p:sp>
      </p:grpSp>
      <p:grpSp>
        <p:nvGrpSpPr>
          <p:cNvPr id="20" name="Group 20"/>
          <p:cNvGrpSpPr/>
          <p:nvPr/>
        </p:nvGrpSpPr>
        <p:grpSpPr>
          <a:xfrm>
            <a:off x="789104" y="3200753"/>
            <a:ext cx="2839438" cy="440998"/>
            <a:chOff x="0" y="0"/>
            <a:chExt cx="3785917" cy="587998"/>
          </a:xfrm>
        </p:grpSpPr>
        <p:grpSp>
          <p:nvGrpSpPr>
            <p:cNvPr id="21" name="Group 21"/>
            <p:cNvGrpSpPr/>
            <p:nvPr/>
          </p:nvGrpSpPr>
          <p:grpSpPr>
            <a:xfrm>
              <a:off x="0" y="0"/>
              <a:ext cx="3785917" cy="587998"/>
              <a:chOff x="0" y="0"/>
              <a:chExt cx="12322884" cy="1913890"/>
            </a:xfrm>
          </p:grpSpPr>
          <p:sp>
            <p:nvSpPr>
              <p:cNvPr id="22" name="Freeform 22"/>
              <p:cNvSpPr/>
              <p:nvPr/>
            </p:nvSpPr>
            <p:spPr>
              <a:xfrm>
                <a:off x="0" y="0"/>
                <a:ext cx="12322884" cy="1913890"/>
              </a:xfrm>
              <a:custGeom>
                <a:avLst/>
                <a:gdLst/>
                <a:ahLst/>
                <a:cxnLst/>
                <a:rect l="l" t="t" r="r" b="b"/>
                <a:pathLst>
                  <a:path w="12322884" h="1913890">
                    <a:moveTo>
                      <a:pt x="12322884" y="956945"/>
                    </a:moveTo>
                    <a:cubicBezTo>
                      <a:pt x="12322884" y="1485392"/>
                      <a:pt x="11894514" y="1913890"/>
                      <a:pt x="11365940" y="1913890"/>
                    </a:cubicBezTo>
                    <a:lnTo>
                      <a:pt x="956945" y="1913890"/>
                    </a:lnTo>
                    <a:cubicBezTo>
                      <a:pt x="428371" y="1913890"/>
                      <a:pt x="0" y="1485392"/>
                      <a:pt x="0" y="956945"/>
                    </a:cubicBezTo>
                    <a:cubicBezTo>
                      <a:pt x="0" y="428371"/>
                      <a:pt x="428371" y="0"/>
                      <a:pt x="956945" y="0"/>
                    </a:cubicBezTo>
                    <a:lnTo>
                      <a:pt x="11365940" y="0"/>
                    </a:lnTo>
                    <a:cubicBezTo>
                      <a:pt x="11894386" y="0"/>
                      <a:pt x="12322884" y="428371"/>
                      <a:pt x="12322884" y="956945"/>
                    </a:cubicBezTo>
                    <a:close/>
                  </a:path>
                </a:pathLst>
              </a:custGeom>
              <a:solidFill>
                <a:srgbClr val="B9DDBF"/>
              </a:solidFill>
            </p:spPr>
            <p:txBody>
              <a:bodyPr/>
              <a:lstStyle/>
              <a:p>
                <a:endParaRPr lang="en-US"/>
              </a:p>
            </p:txBody>
          </p:sp>
        </p:grpSp>
        <p:sp>
          <p:nvSpPr>
            <p:cNvPr id="23" name="Freeform 23"/>
            <p:cNvSpPr/>
            <p:nvPr/>
          </p:nvSpPr>
          <p:spPr>
            <a:xfrm>
              <a:off x="3153841" y="111874"/>
              <a:ext cx="321451" cy="364251"/>
            </a:xfrm>
            <a:custGeom>
              <a:avLst/>
              <a:gdLst/>
              <a:ahLst/>
              <a:cxnLst/>
              <a:rect l="l" t="t" r="r" b="b"/>
              <a:pathLst>
                <a:path w="321451" h="364251">
                  <a:moveTo>
                    <a:pt x="0" y="0"/>
                  </a:moveTo>
                  <a:lnTo>
                    <a:pt x="321451" y="0"/>
                  </a:lnTo>
                  <a:lnTo>
                    <a:pt x="321451" y="364250"/>
                  </a:lnTo>
                  <a:lnTo>
                    <a:pt x="0" y="364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TextBox 24"/>
            <p:cNvSpPr txBox="1"/>
            <p:nvPr/>
          </p:nvSpPr>
          <p:spPr>
            <a:xfrm>
              <a:off x="761856" y="163505"/>
              <a:ext cx="2262205" cy="299088"/>
            </a:xfrm>
            <a:prstGeom prst="rect">
              <a:avLst/>
            </a:prstGeom>
          </p:spPr>
          <p:txBody>
            <a:bodyPr lIns="0" tIns="0" rIns="0" bIns="0" rtlCol="0" anchor="t">
              <a:spAutoFit/>
            </a:bodyPr>
            <a:lstStyle/>
            <a:p>
              <a:pPr algn="ctr">
                <a:lnSpc>
                  <a:spcPts val="1706"/>
                </a:lnSpc>
              </a:pPr>
              <a:r>
                <a:rPr lang="en-US" sz="1706" b="1">
                  <a:solidFill>
                    <a:srgbClr val="704430"/>
                  </a:solidFill>
                  <a:latin typeface="Nunito Bold"/>
                  <a:ea typeface="Nunito Bold"/>
                  <a:cs typeface="Nunito Bold"/>
                  <a:sym typeface="Nunito Bold"/>
                </a:rPr>
                <a:t>INPUTS</a:t>
              </a:r>
            </a:p>
          </p:txBody>
        </p:sp>
      </p:grpSp>
      <p:sp>
        <p:nvSpPr>
          <p:cNvPr id="25" name="Freeform 25"/>
          <p:cNvSpPr/>
          <p:nvPr/>
        </p:nvSpPr>
        <p:spPr>
          <a:xfrm>
            <a:off x="1513122" y="4014607"/>
            <a:ext cx="1599542" cy="1722252"/>
          </a:xfrm>
          <a:custGeom>
            <a:avLst/>
            <a:gdLst/>
            <a:ahLst/>
            <a:cxnLst/>
            <a:rect l="l" t="t" r="r" b="b"/>
            <a:pathLst>
              <a:path w="1599542" h="1722252">
                <a:moveTo>
                  <a:pt x="0" y="0"/>
                </a:moveTo>
                <a:lnTo>
                  <a:pt x="1599542" y="0"/>
                </a:lnTo>
                <a:lnTo>
                  <a:pt x="1599542" y="1722253"/>
                </a:lnTo>
                <a:lnTo>
                  <a:pt x="0" y="17222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6" name="Group 26"/>
          <p:cNvGrpSpPr/>
          <p:nvPr/>
        </p:nvGrpSpPr>
        <p:grpSpPr>
          <a:xfrm>
            <a:off x="5353759" y="3200753"/>
            <a:ext cx="2839438" cy="440998"/>
            <a:chOff x="0" y="0"/>
            <a:chExt cx="3785917" cy="587998"/>
          </a:xfrm>
        </p:grpSpPr>
        <p:grpSp>
          <p:nvGrpSpPr>
            <p:cNvPr id="27" name="Group 27"/>
            <p:cNvGrpSpPr/>
            <p:nvPr/>
          </p:nvGrpSpPr>
          <p:grpSpPr>
            <a:xfrm>
              <a:off x="0" y="0"/>
              <a:ext cx="3785917" cy="587998"/>
              <a:chOff x="0" y="0"/>
              <a:chExt cx="12322884" cy="1913890"/>
            </a:xfrm>
          </p:grpSpPr>
          <p:sp>
            <p:nvSpPr>
              <p:cNvPr id="28" name="Freeform 28"/>
              <p:cNvSpPr/>
              <p:nvPr/>
            </p:nvSpPr>
            <p:spPr>
              <a:xfrm>
                <a:off x="0" y="0"/>
                <a:ext cx="12322884" cy="1913890"/>
              </a:xfrm>
              <a:custGeom>
                <a:avLst/>
                <a:gdLst/>
                <a:ahLst/>
                <a:cxnLst/>
                <a:rect l="l" t="t" r="r" b="b"/>
                <a:pathLst>
                  <a:path w="12322884" h="1913890">
                    <a:moveTo>
                      <a:pt x="12322884" y="956945"/>
                    </a:moveTo>
                    <a:cubicBezTo>
                      <a:pt x="12322884" y="1485392"/>
                      <a:pt x="11894514" y="1913890"/>
                      <a:pt x="11365940" y="1913890"/>
                    </a:cubicBezTo>
                    <a:lnTo>
                      <a:pt x="956945" y="1913890"/>
                    </a:lnTo>
                    <a:cubicBezTo>
                      <a:pt x="428371" y="1913890"/>
                      <a:pt x="0" y="1485392"/>
                      <a:pt x="0" y="956945"/>
                    </a:cubicBezTo>
                    <a:cubicBezTo>
                      <a:pt x="0" y="428371"/>
                      <a:pt x="428371" y="0"/>
                      <a:pt x="956945" y="0"/>
                    </a:cubicBezTo>
                    <a:lnTo>
                      <a:pt x="11365940" y="0"/>
                    </a:lnTo>
                    <a:cubicBezTo>
                      <a:pt x="11894386" y="0"/>
                      <a:pt x="12322884" y="428371"/>
                      <a:pt x="12322884" y="956945"/>
                    </a:cubicBezTo>
                    <a:close/>
                  </a:path>
                </a:pathLst>
              </a:custGeom>
              <a:solidFill>
                <a:srgbClr val="B9DDBF"/>
              </a:solidFill>
            </p:spPr>
            <p:txBody>
              <a:bodyPr/>
              <a:lstStyle/>
              <a:p>
                <a:endParaRPr lang="en-US"/>
              </a:p>
            </p:txBody>
          </p:sp>
        </p:grpSp>
        <p:sp>
          <p:nvSpPr>
            <p:cNvPr id="29" name="Freeform 29"/>
            <p:cNvSpPr/>
            <p:nvPr/>
          </p:nvSpPr>
          <p:spPr>
            <a:xfrm>
              <a:off x="3153841" y="111874"/>
              <a:ext cx="321451" cy="364251"/>
            </a:xfrm>
            <a:custGeom>
              <a:avLst/>
              <a:gdLst/>
              <a:ahLst/>
              <a:cxnLst/>
              <a:rect l="l" t="t" r="r" b="b"/>
              <a:pathLst>
                <a:path w="321451" h="364251">
                  <a:moveTo>
                    <a:pt x="0" y="0"/>
                  </a:moveTo>
                  <a:lnTo>
                    <a:pt x="321451" y="0"/>
                  </a:lnTo>
                  <a:lnTo>
                    <a:pt x="321451" y="364250"/>
                  </a:lnTo>
                  <a:lnTo>
                    <a:pt x="0" y="364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TextBox 30"/>
            <p:cNvSpPr txBox="1"/>
            <p:nvPr/>
          </p:nvSpPr>
          <p:spPr>
            <a:xfrm>
              <a:off x="761856" y="163505"/>
              <a:ext cx="2262205" cy="299088"/>
            </a:xfrm>
            <a:prstGeom prst="rect">
              <a:avLst/>
            </a:prstGeom>
          </p:spPr>
          <p:txBody>
            <a:bodyPr lIns="0" tIns="0" rIns="0" bIns="0" rtlCol="0" anchor="t">
              <a:spAutoFit/>
            </a:bodyPr>
            <a:lstStyle/>
            <a:p>
              <a:pPr algn="ctr">
                <a:lnSpc>
                  <a:spcPts val="1706"/>
                </a:lnSpc>
              </a:pPr>
              <a:r>
                <a:rPr lang="en-US" sz="1706" b="1">
                  <a:solidFill>
                    <a:srgbClr val="704430"/>
                  </a:solidFill>
                  <a:latin typeface="Nunito Bold"/>
                  <a:ea typeface="Nunito Bold"/>
                  <a:cs typeface="Nunito Bold"/>
                  <a:sym typeface="Nunito Bold"/>
                </a:rPr>
                <a:t>PROCESS</a:t>
              </a:r>
            </a:p>
          </p:txBody>
        </p:sp>
      </p:grpSp>
      <p:sp>
        <p:nvSpPr>
          <p:cNvPr id="31" name="Freeform 31"/>
          <p:cNvSpPr/>
          <p:nvPr/>
        </p:nvSpPr>
        <p:spPr>
          <a:xfrm>
            <a:off x="5913954" y="4020506"/>
            <a:ext cx="1719050" cy="1710454"/>
          </a:xfrm>
          <a:custGeom>
            <a:avLst/>
            <a:gdLst/>
            <a:ahLst/>
            <a:cxnLst/>
            <a:rect l="l" t="t" r="r" b="b"/>
            <a:pathLst>
              <a:path w="1719050" h="1710454">
                <a:moveTo>
                  <a:pt x="0" y="0"/>
                </a:moveTo>
                <a:lnTo>
                  <a:pt x="1719049" y="0"/>
                </a:lnTo>
                <a:lnTo>
                  <a:pt x="1719049" y="1710455"/>
                </a:lnTo>
                <a:lnTo>
                  <a:pt x="0" y="1710455"/>
                </a:lnTo>
                <a:lnTo>
                  <a:pt x="0" y="0"/>
                </a:lnTo>
                <a:close/>
              </a:path>
            </a:pathLst>
          </a:custGeom>
          <a:blipFill>
            <a:blip r:embed="rId9"/>
            <a:stretch>
              <a:fillRect/>
            </a:stretch>
          </a:blipFill>
        </p:spPr>
        <p:txBody>
          <a:bodyPr/>
          <a:lstStyle/>
          <a:p>
            <a:endParaRPr lang="en-US"/>
          </a:p>
        </p:txBody>
      </p:sp>
      <p:grpSp>
        <p:nvGrpSpPr>
          <p:cNvPr id="32" name="Group 32"/>
          <p:cNvGrpSpPr/>
          <p:nvPr/>
        </p:nvGrpSpPr>
        <p:grpSpPr>
          <a:xfrm>
            <a:off x="9917581" y="3200753"/>
            <a:ext cx="2839438" cy="440998"/>
            <a:chOff x="0" y="0"/>
            <a:chExt cx="3785917" cy="587998"/>
          </a:xfrm>
        </p:grpSpPr>
        <p:grpSp>
          <p:nvGrpSpPr>
            <p:cNvPr id="33" name="Group 33"/>
            <p:cNvGrpSpPr/>
            <p:nvPr/>
          </p:nvGrpSpPr>
          <p:grpSpPr>
            <a:xfrm>
              <a:off x="0" y="0"/>
              <a:ext cx="3785917" cy="587998"/>
              <a:chOff x="0" y="0"/>
              <a:chExt cx="12322884" cy="1913890"/>
            </a:xfrm>
          </p:grpSpPr>
          <p:sp>
            <p:nvSpPr>
              <p:cNvPr id="34" name="Freeform 34"/>
              <p:cNvSpPr/>
              <p:nvPr/>
            </p:nvSpPr>
            <p:spPr>
              <a:xfrm>
                <a:off x="0" y="0"/>
                <a:ext cx="12322884" cy="1913890"/>
              </a:xfrm>
              <a:custGeom>
                <a:avLst/>
                <a:gdLst/>
                <a:ahLst/>
                <a:cxnLst/>
                <a:rect l="l" t="t" r="r" b="b"/>
                <a:pathLst>
                  <a:path w="12322884" h="1913890">
                    <a:moveTo>
                      <a:pt x="12322884" y="956945"/>
                    </a:moveTo>
                    <a:cubicBezTo>
                      <a:pt x="12322884" y="1485392"/>
                      <a:pt x="11894514" y="1913890"/>
                      <a:pt x="11365940" y="1913890"/>
                    </a:cubicBezTo>
                    <a:lnTo>
                      <a:pt x="956945" y="1913890"/>
                    </a:lnTo>
                    <a:cubicBezTo>
                      <a:pt x="428371" y="1913890"/>
                      <a:pt x="0" y="1485392"/>
                      <a:pt x="0" y="956945"/>
                    </a:cubicBezTo>
                    <a:cubicBezTo>
                      <a:pt x="0" y="428371"/>
                      <a:pt x="428371" y="0"/>
                      <a:pt x="956945" y="0"/>
                    </a:cubicBezTo>
                    <a:lnTo>
                      <a:pt x="11365940" y="0"/>
                    </a:lnTo>
                    <a:cubicBezTo>
                      <a:pt x="11894386" y="0"/>
                      <a:pt x="12322884" y="428371"/>
                      <a:pt x="12322884" y="956945"/>
                    </a:cubicBezTo>
                    <a:close/>
                  </a:path>
                </a:pathLst>
              </a:custGeom>
              <a:solidFill>
                <a:srgbClr val="B9DDBF"/>
              </a:solidFill>
            </p:spPr>
            <p:txBody>
              <a:bodyPr/>
              <a:lstStyle/>
              <a:p>
                <a:endParaRPr lang="en-US"/>
              </a:p>
            </p:txBody>
          </p:sp>
        </p:grpSp>
        <p:sp>
          <p:nvSpPr>
            <p:cNvPr id="35" name="Freeform 35"/>
            <p:cNvSpPr/>
            <p:nvPr/>
          </p:nvSpPr>
          <p:spPr>
            <a:xfrm>
              <a:off x="3153841" y="111874"/>
              <a:ext cx="321451" cy="364251"/>
            </a:xfrm>
            <a:custGeom>
              <a:avLst/>
              <a:gdLst/>
              <a:ahLst/>
              <a:cxnLst/>
              <a:rect l="l" t="t" r="r" b="b"/>
              <a:pathLst>
                <a:path w="321451" h="364251">
                  <a:moveTo>
                    <a:pt x="0" y="0"/>
                  </a:moveTo>
                  <a:lnTo>
                    <a:pt x="321451" y="0"/>
                  </a:lnTo>
                  <a:lnTo>
                    <a:pt x="321451" y="364250"/>
                  </a:lnTo>
                  <a:lnTo>
                    <a:pt x="0" y="364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TextBox 36"/>
            <p:cNvSpPr txBox="1"/>
            <p:nvPr/>
          </p:nvSpPr>
          <p:spPr>
            <a:xfrm>
              <a:off x="761856" y="163505"/>
              <a:ext cx="2262205" cy="299088"/>
            </a:xfrm>
            <a:prstGeom prst="rect">
              <a:avLst/>
            </a:prstGeom>
          </p:spPr>
          <p:txBody>
            <a:bodyPr lIns="0" tIns="0" rIns="0" bIns="0" rtlCol="0" anchor="t">
              <a:spAutoFit/>
            </a:bodyPr>
            <a:lstStyle/>
            <a:p>
              <a:pPr algn="ctr">
                <a:lnSpc>
                  <a:spcPts val="1706"/>
                </a:lnSpc>
              </a:pPr>
              <a:r>
                <a:rPr lang="en-US" sz="1706" b="1">
                  <a:solidFill>
                    <a:srgbClr val="704430"/>
                  </a:solidFill>
                  <a:latin typeface="Nunito Bold"/>
                  <a:ea typeface="Nunito Bold"/>
                  <a:cs typeface="Nunito Bold"/>
                  <a:sym typeface="Nunito Bold"/>
                </a:rPr>
                <a:t>OUTPUTS</a:t>
              </a:r>
            </a:p>
          </p:txBody>
        </p:sp>
      </p:grpSp>
      <p:sp>
        <p:nvSpPr>
          <p:cNvPr id="37" name="Freeform 37"/>
          <p:cNvSpPr/>
          <p:nvPr/>
        </p:nvSpPr>
        <p:spPr>
          <a:xfrm>
            <a:off x="10514385" y="4007120"/>
            <a:ext cx="1800356" cy="1723841"/>
          </a:xfrm>
          <a:custGeom>
            <a:avLst/>
            <a:gdLst/>
            <a:ahLst/>
            <a:cxnLst/>
            <a:rect l="l" t="t" r="r" b="b"/>
            <a:pathLst>
              <a:path w="1800356" h="1723841">
                <a:moveTo>
                  <a:pt x="0" y="0"/>
                </a:moveTo>
                <a:lnTo>
                  <a:pt x="1800356" y="0"/>
                </a:lnTo>
                <a:lnTo>
                  <a:pt x="1800356" y="1723841"/>
                </a:lnTo>
                <a:lnTo>
                  <a:pt x="0" y="17238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38" name="Group 38"/>
          <p:cNvGrpSpPr/>
          <p:nvPr/>
        </p:nvGrpSpPr>
        <p:grpSpPr>
          <a:xfrm>
            <a:off x="14426020" y="3200753"/>
            <a:ext cx="2839438" cy="440998"/>
            <a:chOff x="0" y="0"/>
            <a:chExt cx="3785917" cy="587998"/>
          </a:xfrm>
        </p:grpSpPr>
        <p:grpSp>
          <p:nvGrpSpPr>
            <p:cNvPr id="39" name="Group 39"/>
            <p:cNvGrpSpPr/>
            <p:nvPr/>
          </p:nvGrpSpPr>
          <p:grpSpPr>
            <a:xfrm>
              <a:off x="0" y="0"/>
              <a:ext cx="3785917" cy="587998"/>
              <a:chOff x="0" y="0"/>
              <a:chExt cx="12322884" cy="1913890"/>
            </a:xfrm>
          </p:grpSpPr>
          <p:sp>
            <p:nvSpPr>
              <p:cNvPr id="40" name="Freeform 40"/>
              <p:cNvSpPr/>
              <p:nvPr/>
            </p:nvSpPr>
            <p:spPr>
              <a:xfrm>
                <a:off x="0" y="0"/>
                <a:ext cx="12322884" cy="1913890"/>
              </a:xfrm>
              <a:custGeom>
                <a:avLst/>
                <a:gdLst/>
                <a:ahLst/>
                <a:cxnLst/>
                <a:rect l="l" t="t" r="r" b="b"/>
                <a:pathLst>
                  <a:path w="12322884" h="1913890">
                    <a:moveTo>
                      <a:pt x="12322884" y="956945"/>
                    </a:moveTo>
                    <a:cubicBezTo>
                      <a:pt x="12322884" y="1485392"/>
                      <a:pt x="11894514" y="1913890"/>
                      <a:pt x="11365940" y="1913890"/>
                    </a:cubicBezTo>
                    <a:lnTo>
                      <a:pt x="956945" y="1913890"/>
                    </a:lnTo>
                    <a:cubicBezTo>
                      <a:pt x="428371" y="1913890"/>
                      <a:pt x="0" y="1485392"/>
                      <a:pt x="0" y="956945"/>
                    </a:cubicBezTo>
                    <a:cubicBezTo>
                      <a:pt x="0" y="428371"/>
                      <a:pt x="428371" y="0"/>
                      <a:pt x="956945" y="0"/>
                    </a:cubicBezTo>
                    <a:lnTo>
                      <a:pt x="11365940" y="0"/>
                    </a:lnTo>
                    <a:cubicBezTo>
                      <a:pt x="11894386" y="0"/>
                      <a:pt x="12322884" y="428371"/>
                      <a:pt x="12322884" y="956945"/>
                    </a:cubicBezTo>
                    <a:close/>
                  </a:path>
                </a:pathLst>
              </a:custGeom>
              <a:solidFill>
                <a:srgbClr val="B9DDBF"/>
              </a:solidFill>
            </p:spPr>
            <p:txBody>
              <a:bodyPr/>
              <a:lstStyle/>
              <a:p>
                <a:endParaRPr lang="en-US"/>
              </a:p>
            </p:txBody>
          </p:sp>
        </p:grpSp>
        <p:sp>
          <p:nvSpPr>
            <p:cNvPr id="41" name="Freeform 41"/>
            <p:cNvSpPr/>
            <p:nvPr/>
          </p:nvSpPr>
          <p:spPr>
            <a:xfrm>
              <a:off x="3153841" y="111874"/>
              <a:ext cx="321451" cy="364251"/>
            </a:xfrm>
            <a:custGeom>
              <a:avLst/>
              <a:gdLst/>
              <a:ahLst/>
              <a:cxnLst/>
              <a:rect l="l" t="t" r="r" b="b"/>
              <a:pathLst>
                <a:path w="321451" h="364251">
                  <a:moveTo>
                    <a:pt x="0" y="0"/>
                  </a:moveTo>
                  <a:lnTo>
                    <a:pt x="321451" y="0"/>
                  </a:lnTo>
                  <a:lnTo>
                    <a:pt x="321451" y="364250"/>
                  </a:lnTo>
                  <a:lnTo>
                    <a:pt x="0" y="364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2" name="TextBox 42"/>
            <p:cNvSpPr txBox="1"/>
            <p:nvPr/>
          </p:nvSpPr>
          <p:spPr>
            <a:xfrm>
              <a:off x="761856" y="163505"/>
              <a:ext cx="2262205" cy="299088"/>
            </a:xfrm>
            <a:prstGeom prst="rect">
              <a:avLst/>
            </a:prstGeom>
          </p:spPr>
          <p:txBody>
            <a:bodyPr lIns="0" tIns="0" rIns="0" bIns="0" rtlCol="0" anchor="t">
              <a:spAutoFit/>
            </a:bodyPr>
            <a:lstStyle/>
            <a:p>
              <a:pPr algn="ctr">
                <a:lnSpc>
                  <a:spcPts val="1706"/>
                </a:lnSpc>
              </a:pPr>
              <a:r>
                <a:rPr lang="en-US" sz="1706" b="1">
                  <a:solidFill>
                    <a:srgbClr val="704430"/>
                  </a:solidFill>
                  <a:latin typeface="Nunito Bold"/>
                  <a:ea typeface="Nunito Bold"/>
                  <a:cs typeface="Nunito Bold"/>
                  <a:sym typeface="Nunito Bold"/>
                </a:rPr>
                <a:t>STORAGE</a:t>
              </a:r>
            </a:p>
          </p:txBody>
        </p:sp>
      </p:grpSp>
      <p:sp>
        <p:nvSpPr>
          <p:cNvPr id="43" name="Freeform 43"/>
          <p:cNvSpPr/>
          <p:nvPr/>
        </p:nvSpPr>
        <p:spPr>
          <a:xfrm>
            <a:off x="15150856" y="4127038"/>
            <a:ext cx="1597907" cy="1603922"/>
          </a:xfrm>
          <a:custGeom>
            <a:avLst/>
            <a:gdLst/>
            <a:ahLst/>
            <a:cxnLst/>
            <a:rect l="l" t="t" r="r" b="b"/>
            <a:pathLst>
              <a:path w="1597907" h="1603922">
                <a:moveTo>
                  <a:pt x="0" y="0"/>
                </a:moveTo>
                <a:lnTo>
                  <a:pt x="1597907" y="0"/>
                </a:lnTo>
                <a:lnTo>
                  <a:pt x="1597907" y="1603923"/>
                </a:lnTo>
                <a:lnTo>
                  <a:pt x="0" y="1603923"/>
                </a:lnTo>
                <a:lnTo>
                  <a:pt x="0" y="0"/>
                </a:lnTo>
                <a:close/>
              </a:path>
            </a:pathLst>
          </a:custGeom>
          <a:blipFill>
            <a:blip r:embed="rId12"/>
            <a:stretch>
              <a:fillRect/>
            </a:stretch>
          </a:blipFill>
        </p:spPr>
        <p:txBody>
          <a:bodyPr/>
          <a:lstStyle/>
          <a:p>
            <a:endParaRPr lang="en-US"/>
          </a:p>
        </p:txBody>
      </p:sp>
      <p:sp>
        <p:nvSpPr>
          <p:cNvPr id="44" name="TextBox 44"/>
          <p:cNvSpPr txBox="1"/>
          <p:nvPr/>
        </p:nvSpPr>
        <p:spPr>
          <a:xfrm>
            <a:off x="556196" y="952355"/>
            <a:ext cx="13869823" cy="1304925"/>
          </a:xfrm>
          <a:prstGeom prst="rect">
            <a:avLst/>
          </a:prstGeom>
        </p:spPr>
        <p:txBody>
          <a:bodyPr lIns="0" tIns="0" rIns="0" bIns="0" rtlCol="0" anchor="t">
            <a:spAutoFit/>
          </a:bodyPr>
          <a:lstStyle/>
          <a:p>
            <a:pPr algn="ctr">
              <a:lnSpc>
                <a:spcPts val="9900"/>
              </a:lnSpc>
            </a:pPr>
            <a:r>
              <a:rPr lang="en-US" sz="9000">
                <a:solidFill>
                  <a:srgbClr val="FFF3ED"/>
                </a:solidFill>
                <a:latin typeface="Marykate"/>
                <a:ea typeface="Marykate"/>
                <a:cs typeface="Marykate"/>
                <a:sym typeface="Marykate"/>
              </a:rPr>
              <a:t>Basic Functionalities of Computers:</a:t>
            </a:r>
          </a:p>
        </p:txBody>
      </p:sp>
      <p:sp>
        <p:nvSpPr>
          <p:cNvPr id="45" name="TextBox 45"/>
          <p:cNvSpPr txBox="1"/>
          <p:nvPr/>
        </p:nvSpPr>
        <p:spPr>
          <a:xfrm>
            <a:off x="789104" y="6453694"/>
            <a:ext cx="3047579" cy="1810385"/>
          </a:xfrm>
          <a:prstGeom prst="rect">
            <a:avLst/>
          </a:prstGeom>
        </p:spPr>
        <p:txBody>
          <a:bodyPr lIns="0" tIns="0" rIns="0" bIns="0" rtlCol="0" anchor="t">
            <a:spAutoFit/>
          </a:bodyPr>
          <a:lstStyle/>
          <a:p>
            <a:pPr algn="ctr">
              <a:lnSpc>
                <a:spcPts val="3640"/>
              </a:lnSpc>
            </a:pPr>
            <a:r>
              <a:rPr lang="en-US" sz="2600">
                <a:solidFill>
                  <a:srgbClr val="704430"/>
                </a:solidFill>
                <a:latin typeface="Nunito"/>
                <a:ea typeface="Nunito"/>
                <a:cs typeface="Nunito"/>
                <a:sym typeface="Nunito"/>
              </a:rPr>
              <a:t>These are </a:t>
            </a:r>
            <a:r>
              <a:rPr lang="en-US" sz="2600" b="1">
                <a:solidFill>
                  <a:srgbClr val="704430"/>
                </a:solidFill>
                <a:latin typeface="Nunito Bold"/>
                <a:ea typeface="Nunito Bold"/>
                <a:cs typeface="Nunito Bold"/>
                <a:sym typeface="Nunito Bold"/>
              </a:rPr>
              <a:t>data</a:t>
            </a:r>
            <a:r>
              <a:rPr lang="en-US" sz="2600">
                <a:solidFill>
                  <a:srgbClr val="704430"/>
                </a:solidFill>
                <a:latin typeface="Nunito"/>
                <a:ea typeface="Nunito"/>
                <a:cs typeface="Nunito"/>
                <a:sym typeface="Nunito"/>
              </a:rPr>
              <a:t> given to the computer system from a user.</a:t>
            </a:r>
          </a:p>
        </p:txBody>
      </p:sp>
      <p:sp>
        <p:nvSpPr>
          <p:cNvPr id="46" name="TextBox 46"/>
          <p:cNvSpPr txBox="1"/>
          <p:nvPr/>
        </p:nvSpPr>
        <p:spPr>
          <a:xfrm>
            <a:off x="5353759" y="6225094"/>
            <a:ext cx="3047579" cy="2267585"/>
          </a:xfrm>
          <a:prstGeom prst="rect">
            <a:avLst/>
          </a:prstGeom>
        </p:spPr>
        <p:txBody>
          <a:bodyPr lIns="0" tIns="0" rIns="0" bIns="0" rtlCol="0" anchor="t">
            <a:spAutoFit/>
          </a:bodyPr>
          <a:lstStyle/>
          <a:p>
            <a:pPr algn="ctr">
              <a:lnSpc>
                <a:spcPts val="3640"/>
              </a:lnSpc>
            </a:pPr>
            <a:r>
              <a:rPr lang="en-US" sz="2600" b="1">
                <a:solidFill>
                  <a:srgbClr val="704430"/>
                </a:solidFill>
                <a:latin typeface="Nunito Bold"/>
                <a:ea typeface="Nunito Bold"/>
                <a:cs typeface="Nunito Bold"/>
                <a:sym typeface="Nunito Bold"/>
              </a:rPr>
              <a:t>Processes</a:t>
            </a:r>
            <a:r>
              <a:rPr lang="en-US" sz="2600">
                <a:solidFill>
                  <a:srgbClr val="704430"/>
                </a:solidFill>
                <a:latin typeface="Nunito"/>
                <a:ea typeface="Nunito"/>
                <a:cs typeface="Nunito"/>
                <a:sym typeface="Nunito"/>
              </a:rPr>
              <a:t> the data and converts it into useful information for the computer to use.</a:t>
            </a:r>
          </a:p>
        </p:txBody>
      </p:sp>
      <p:sp>
        <p:nvSpPr>
          <p:cNvPr id="47" name="TextBox 47"/>
          <p:cNvSpPr txBox="1"/>
          <p:nvPr/>
        </p:nvSpPr>
        <p:spPr>
          <a:xfrm>
            <a:off x="9917581" y="6163943"/>
            <a:ext cx="3047579" cy="2491740"/>
          </a:xfrm>
          <a:prstGeom prst="rect">
            <a:avLst/>
          </a:prstGeom>
        </p:spPr>
        <p:txBody>
          <a:bodyPr lIns="0" tIns="0" rIns="0" bIns="0" rtlCol="0" anchor="t">
            <a:spAutoFit/>
          </a:bodyPr>
          <a:lstStyle/>
          <a:p>
            <a:pPr algn="ctr">
              <a:lnSpc>
                <a:spcPts val="3360"/>
              </a:lnSpc>
            </a:pPr>
            <a:r>
              <a:rPr lang="en-US" sz="2400">
                <a:solidFill>
                  <a:srgbClr val="704430"/>
                </a:solidFill>
                <a:latin typeface="Nunito"/>
                <a:ea typeface="Nunito"/>
                <a:cs typeface="Nunito"/>
                <a:sym typeface="Nunito"/>
              </a:rPr>
              <a:t>Once inputs have been processed, and now are ready to be </a:t>
            </a:r>
            <a:r>
              <a:rPr lang="en-US" sz="2400" b="1">
                <a:solidFill>
                  <a:srgbClr val="704430"/>
                </a:solidFill>
                <a:latin typeface="Nunito Bold"/>
                <a:ea typeface="Nunito Bold"/>
                <a:cs typeface="Nunito Bold"/>
                <a:sym typeface="Nunito Bold"/>
              </a:rPr>
              <a:t>presented</a:t>
            </a:r>
            <a:r>
              <a:rPr lang="en-US" sz="2400">
                <a:solidFill>
                  <a:srgbClr val="704430"/>
                </a:solidFill>
                <a:latin typeface="Nunito"/>
                <a:ea typeface="Nunito"/>
                <a:cs typeface="Nunito"/>
                <a:sym typeface="Nunito"/>
              </a:rPr>
              <a:t> to the user, the information will be outputted to the user.</a:t>
            </a:r>
          </a:p>
        </p:txBody>
      </p:sp>
      <p:sp>
        <p:nvSpPr>
          <p:cNvPr id="48" name="TextBox 48"/>
          <p:cNvSpPr txBox="1"/>
          <p:nvPr/>
        </p:nvSpPr>
        <p:spPr>
          <a:xfrm>
            <a:off x="14426020" y="6225094"/>
            <a:ext cx="3047579" cy="2267585"/>
          </a:xfrm>
          <a:prstGeom prst="rect">
            <a:avLst/>
          </a:prstGeom>
        </p:spPr>
        <p:txBody>
          <a:bodyPr lIns="0" tIns="0" rIns="0" bIns="0" rtlCol="0" anchor="t">
            <a:spAutoFit/>
          </a:bodyPr>
          <a:lstStyle/>
          <a:p>
            <a:pPr algn="ctr">
              <a:lnSpc>
                <a:spcPts val="3640"/>
              </a:lnSpc>
            </a:pPr>
            <a:r>
              <a:rPr lang="en-US" sz="2600">
                <a:solidFill>
                  <a:srgbClr val="704430"/>
                </a:solidFill>
                <a:latin typeface="Nunito"/>
                <a:ea typeface="Nunito"/>
                <a:cs typeface="Nunito"/>
                <a:sym typeface="Nunito"/>
              </a:rPr>
              <a:t>Stores the </a:t>
            </a:r>
            <a:r>
              <a:rPr lang="en-US" sz="2600" b="1">
                <a:solidFill>
                  <a:srgbClr val="704430"/>
                </a:solidFill>
                <a:latin typeface="Nunito Bold"/>
                <a:ea typeface="Nunito Bold"/>
                <a:cs typeface="Nunito Bold"/>
                <a:sym typeface="Nunito Bold"/>
              </a:rPr>
              <a:t>data/instructions</a:t>
            </a:r>
            <a:r>
              <a:rPr lang="en-US" sz="2600">
                <a:solidFill>
                  <a:srgbClr val="704430"/>
                </a:solidFill>
                <a:latin typeface="Nunito"/>
                <a:ea typeface="Nunito"/>
                <a:cs typeface="Nunito"/>
                <a:sym typeface="Nunito"/>
              </a:rPr>
              <a:t> in its memory and use them when required.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2277429" y="811033"/>
            <a:ext cx="4826989" cy="1870844"/>
            <a:chOff x="0" y="0"/>
            <a:chExt cx="1394530" cy="540492"/>
          </a:xfrm>
        </p:grpSpPr>
        <p:sp>
          <p:nvSpPr>
            <p:cNvPr id="4" name="Freeform 4"/>
            <p:cNvSpPr/>
            <p:nvPr/>
          </p:nvSpPr>
          <p:spPr>
            <a:xfrm>
              <a:off x="92710" y="106680"/>
              <a:ext cx="1290390" cy="421112"/>
            </a:xfrm>
            <a:custGeom>
              <a:avLst/>
              <a:gdLst/>
              <a:ahLst/>
              <a:cxnLst/>
              <a:rect l="l" t="t" r="r" b="b"/>
              <a:pathLst>
                <a:path w="1290390" h="421112">
                  <a:moveTo>
                    <a:pt x="1263720" y="231882"/>
                  </a:moveTo>
                  <a:cubicBezTo>
                    <a:pt x="1263720" y="319512"/>
                    <a:pt x="1187520" y="390632"/>
                    <a:pt x="1106240" y="390632"/>
                  </a:cubicBezTo>
                  <a:lnTo>
                    <a:pt x="66040" y="390632"/>
                  </a:lnTo>
                  <a:cubicBezTo>
                    <a:pt x="43180" y="390632"/>
                    <a:pt x="20320" y="385552"/>
                    <a:pt x="0" y="376662"/>
                  </a:cubicBezTo>
                  <a:cubicBezTo>
                    <a:pt x="26670" y="404602"/>
                    <a:pt x="63500" y="421112"/>
                    <a:pt x="102351" y="421112"/>
                  </a:cubicBezTo>
                  <a:lnTo>
                    <a:pt x="1144340" y="421112"/>
                  </a:lnTo>
                  <a:cubicBezTo>
                    <a:pt x="1224350" y="421112"/>
                    <a:pt x="1290390" y="355072"/>
                    <a:pt x="1290390" y="275062"/>
                  </a:cubicBezTo>
                  <a:lnTo>
                    <a:pt x="1290390" y="95250"/>
                  </a:lnTo>
                  <a:cubicBezTo>
                    <a:pt x="1290390" y="58420"/>
                    <a:pt x="1276420" y="25400"/>
                    <a:pt x="1254830" y="0"/>
                  </a:cubicBezTo>
                  <a:cubicBezTo>
                    <a:pt x="1261180" y="16510"/>
                    <a:pt x="1263720" y="34290"/>
                    <a:pt x="1263720" y="52070"/>
                  </a:cubicBezTo>
                  <a:lnTo>
                    <a:pt x="1263720" y="231882"/>
                  </a:lnTo>
                  <a:close/>
                </a:path>
              </a:pathLst>
            </a:custGeom>
            <a:solidFill>
              <a:srgbClr val="704430"/>
            </a:solidFill>
          </p:spPr>
          <p:txBody>
            <a:bodyPr/>
            <a:lstStyle/>
            <a:p>
              <a:endParaRPr lang="en-US"/>
            </a:p>
          </p:txBody>
        </p:sp>
        <p:sp>
          <p:nvSpPr>
            <p:cNvPr id="5" name="Freeform 5"/>
            <p:cNvSpPr/>
            <p:nvPr/>
          </p:nvSpPr>
          <p:spPr>
            <a:xfrm>
              <a:off x="12700" y="12700"/>
              <a:ext cx="1329760" cy="471912"/>
            </a:xfrm>
            <a:custGeom>
              <a:avLst/>
              <a:gdLst/>
              <a:ahLst/>
              <a:cxnLst/>
              <a:rect l="l" t="t" r="r" b="b"/>
              <a:pathLst>
                <a:path w="1329760" h="471912">
                  <a:moveTo>
                    <a:pt x="146050" y="471912"/>
                  </a:moveTo>
                  <a:lnTo>
                    <a:pt x="1183710" y="471912"/>
                  </a:lnTo>
                  <a:cubicBezTo>
                    <a:pt x="1263720" y="471912"/>
                    <a:pt x="1329760" y="405872"/>
                    <a:pt x="1329760" y="325862"/>
                  </a:cubicBezTo>
                  <a:lnTo>
                    <a:pt x="1329760" y="146050"/>
                  </a:lnTo>
                  <a:cubicBezTo>
                    <a:pt x="1329760" y="66040"/>
                    <a:pt x="1263720" y="0"/>
                    <a:pt x="1183710"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txBody>
            <a:bodyPr/>
            <a:lstStyle/>
            <a:p>
              <a:endParaRPr lang="en-US"/>
            </a:p>
          </p:txBody>
        </p:sp>
        <p:sp>
          <p:nvSpPr>
            <p:cNvPr id="6" name="Freeform 6"/>
            <p:cNvSpPr/>
            <p:nvPr/>
          </p:nvSpPr>
          <p:spPr>
            <a:xfrm>
              <a:off x="0" y="0"/>
              <a:ext cx="1394530" cy="540492"/>
            </a:xfrm>
            <a:custGeom>
              <a:avLst/>
              <a:gdLst/>
              <a:ahLst/>
              <a:cxnLst/>
              <a:rect l="l" t="t" r="r" b="b"/>
              <a:pathLst>
                <a:path w="1394530" h="540492">
                  <a:moveTo>
                    <a:pt x="1331030" y="74930"/>
                  </a:moveTo>
                  <a:cubicBezTo>
                    <a:pt x="1303090" y="30480"/>
                    <a:pt x="1253560" y="0"/>
                    <a:pt x="1196410" y="0"/>
                  </a:cubicBezTo>
                  <a:lnTo>
                    <a:pt x="158750" y="0"/>
                  </a:lnTo>
                  <a:cubicBezTo>
                    <a:pt x="71120" y="0"/>
                    <a:pt x="0" y="71120"/>
                    <a:pt x="0" y="158750"/>
                  </a:cubicBezTo>
                  <a:lnTo>
                    <a:pt x="0" y="338562"/>
                  </a:lnTo>
                  <a:cubicBezTo>
                    <a:pt x="0" y="390632"/>
                    <a:pt x="25400" y="436352"/>
                    <a:pt x="63500" y="465562"/>
                  </a:cubicBezTo>
                  <a:cubicBezTo>
                    <a:pt x="91440" y="510012"/>
                    <a:pt x="140970" y="540492"/>
                    <a:pt x="196052" y="540492"/>
                  </a:cubicBezTo>
                  <a:lnTo>
                    <a:pt x="1235780" y="540492"/>
                  </a:lnTo>
                  <a:cubicBezTo>
                    <a:pt x="1323410" y="540492"/>
                    <a:pt x="1394530" y="469372"/>
                    <a:pt x="1394530" y="381742"/>
                  </a:cubicBezTo>
                  <a:lnTo>
                    <a:pt x="1394530" y="201930"/>
                  </a:lnTo>
                  <a:cubicBezTo>
                    <a:pt x="1394530" y="149860"/>
                    <a:pt x="1369130" y="104140"/>
                    <a:pt x="1331030" y="74930"/>
                  </a:cubicBezTo>
                  <a:close/>
                  <a:moveTo>
                    <a:pt x="12700" y="338562"/>
                  </a:moveTo>
                  <a:lnTo>
                    <a:pt x="12700" y="158750"/>
                  </a:lnTo>
                  <a:cubicBezTo>
                    <a:pt x="12700" y="78740"/>
                    <a:pt x="78740" y="12700"/>
                    <a:pt x="158750" y="12700"/>
                  </a:cubicBezTo>
                  <a:lnTo>
                    <a:pt x="1196410" y="12700"/>
                  </a:lnTo>
                  <a:cubicBezTo>
                    <a:pt x="1276420" y="12700"/>
                    <a:pt x="1342460" y="78740"/>
                    <a:pt x="1342460" y="158750"/>
                  </a:cubicBezTo>
                  <a:lnTo>
                    <a:pt x="1342460" y="338562"/>
                  </a:lnTo>
                  <a:cubicBezTo>
                    <a:pt x="1342460" y="418572"/>
                    <a:pt x="1276420" y="484612"/>
                    <a:pt x="1196410" y="484612"/>
                  </a:cubicBezTo>
                  <a:lnTo>
                    <a:pt x="158750" y="484612"/>
                  </a:lnTo>
                  <a:cubicBezTo>
                    <a:pt x="78740" y="484612"/>
                    <a:pt x="12700" y="419842"/>
                    <a:pt x="12700" y="338562"/>
                  </a:cubicBezTo>
                  <a:close/>
                  <a:moveTo>
                    <a:pt x="1383100" y="381742"/>
                  </a:moveTo>
                  <a:cubicBezTo>
                    <a:pt x="1383100" y="461752"/>
                    <a:pt x="1315790" y="527792"/>
                    <a:pt x="1235780" y="527792"/>
                  </a:cubicBezTo>
                  <a:lnTo>
                    <a:pt x="196052" y="527792"/>
                  </a:lnTo>
                  <a:cubicBezTo>
                    <a:pt x="157480" y="527792"/>
                    <a:pt x="120650" y="511282"/>
                    <a:pt x="93980" y="483342"/>
                  </a:cubicBezTo>
                  <a:cubicBezTo>
                    <a:pt x="114300" y="492232"/>
                    <a:pt x="135890" y="497312"/>
                    <a:pt x="160020" y="497312"/>
                  </a:cubicBezTo>
                  <a:lnTo>
                    <a:pt x="1197680" y="497312"/>
                  </a:lnTo>
                  <a:cubicBezTo>
                    <a:pt x="1285310" y="497312"/>
                    <a:pt x="1356430" y="426192"/>
                    <a:pt x="1356430" y="338562"/>
                  </a:cubicBezTo>
                  <a:lnTo>
                    <a:pt x="1356430" y="158750"/>
                  </a:lnTo>
                  <a:cubicBezTo>
                    <a:pt x="1356430" y="140970"/>
                    <a:pt x="1352620" y="123190"/>
                    <a:pt x="1347540" y="106680"/>
                  </a:cubicBezTo>
                  <a:cubicBezTo>
                    <a:pt x="1369130" y="132080"/>
                    <a:pt x="1383100" y="165100"/>
                    <a:pt x="1383100" y="201930"/>
                  </a:cubicBezTo>
                  <a:lnTo>
                    <a:pt x="1383100" y="381742"/>
                  </a:lnTo>
                  <a:close/>
                </a:path>
              </a:pathLst>
            </a:custGeom>
            <a:solidFill>
              <a:srgbClr val="704430"/>
            </a:solidFill>
          </p:spPr>
          <p:txBody>
            <a:bodyPr/>
            <a:lstStyle/>
            <a:p>
              <a:endParaRPr lang="en-US"/>
            </a:p>
          </p:txBody>
        </p:sp>
      </p:grpSp>
      <p:grpSp>
        <p:nvGrpSpPr>
          <p:cNvPr id="7" name="Group 7"/>
          <p:cNvGrpSpPr/>
          <p:nvPr/>
        </p:nvGrpSpPr>
        <p:grpSpPr>
          <a:xfrm>
            <a:off x="7094893" y="811033"/>
            <a:ext cx="1377979" cy="1870844"/>
            <a:chOff x="0" y="0"/>
            <a:chExt cx="398102" cy="540492"/>
          </a:xfrm>
        </p:grpSpPr>
        <p:sp>
          <p:nvSpPr>
            <p:cNvPr id="8" name="Freeform 8"/>
            <p:cNvSpPr/>
            <p:nvPr/>
          </p:nvSpPr>
          <p:spPr>
            <a:xfrm>
              <a:off x="92710" y="106680"/>
              <a:ext cx="293962" cy="421112"/>
            </a:xfrm>
            <a:custGeom>
              <a:avLst/>
              <a:gdLst/>
              <a:ahLst/>
              <a:cxnLst/>
              <a:rect l="l" t="t" r="r" b="b"/>
              <a:pathLst>
                <a:path w="293962" h="421112">
                  <a:moveTo>
                    <a:pt x="267292" y="231882"/>
                  </a:moveTo>
                  <a:cubicBezTo>
                    <a:pt x="267292" y="319512"/>
                    <a:pt x="191092" y="390632"/>
                    <a:pt x="109812" y="390632"/>
                  </a:cubicBezTo>
                  <a:lnTo>
                    <a:pt x="66040" y="390632"/>
                  </a:lnTo>
                  <a:cubicBezTo>
                    <a:pt x="43180" y="390632"/>
                    <a:pt x="20320" y="385552"/>
                    <a:pt x="0" y="376662"/>
                  </a:cubicBezTo>
                  <a:cubicBezTo>
                    <a:pt x="26670" y="404602"/>
                    <a:pt x="63500" y="421112"/>
                    <a:pt x="96001" y="421112"/>
                  </a:cubicBezTo>
                  <a:lnTo>
                    <a:pt x="147912" y="421112"/>
                  </a:lnTo>
                  <a:cubicBezTo>
                    <a:pt x="227922" y="421112"/>
                    <a:pt x="293962" y="355072"/>
                    <a:pt x="293962" y="275062"/>
                  </a:cubicBezTo>
                  <a:lnTo>
                    <a:pt x="293962" y="95250"/>
                  </a:lnTo>
                  <a:cubicBezTo>
                    <a:pt x="293962" y="58420"/>
                    <a:pt x="279992" y="25400"/>
                    <a:pt x="258402" y="0"/>
                  </a:cubicBezTo>
                  <a:cubicBezTo>
                    <a:pt x="264752" y="16510"/>
                    <a:pt x="267292" y="34290"/>
                    <a:pt x="267292" y="52070"/>
                  </a:cubicBezTo>
                  <a:lnTo>
                    <a:pt x="267292" y="231882"/>
                  </a:lnTo>
                  <a:close/>
                </a:path>
              </a:pathLst>
            </a:custGeom>
            <a:solidFill>
              <a:srgbClr val="704430"/>
            </a:solidFill>
          </p:spPr>
          <p:txBody>
            <a:bodyPr/>
            <a:lstStyle/>
            <a:p>
              <a:endParaRPr lang="en-US"/>
            </a:p>
          </p:txBody>
        </p:sp>
        <p:sp>
          <p:nvSpPr>
            <p:cNvPr id="9" name="Freeform 9"/>
            <p:cNvSpPr/>
            <p:nvPr/>
          </p:nvSpPr>
          <p:spPr>
            <a:xfrm>
              <a:off x="12700" y="12700"/>
              <a:ext cx="333332" cy="471912"/>
            </a:xfrm>
            <a:custGeom>
              <a:avLst/>
              <a:gdLst/>
              <a:ahLst/>
              <a:cxnLst/>
              <a:rect l="l" t="t" r="r" b="b"/>
              <a:pathLst>
                <a:path w="333332" h="471912">
                  <a:moveTo>
                    <a:pt x="146050" y="471912"/>
                  </a:moveTo>
                  <a:lnTo>
                    <a:pt x="187282" y="471912"/>
                  </a:lnTo>
                  <a:cubicBezTo>
                    <a:pt x="267292" y="471912"/>
                    <a:pt x="333332" y="405872"/>
                    <a:pt x="333332" y="325862"/>
                  </a:cubicBezTo>
                  <a:lnTo>
                    <a:pt x="333332" y="146050"/>
                  </a:lnTo>
                  <a:cubicBezTo>
                    <a:pt x="333332" y="66040"/>
                    <a:pt x="267292" y="0"/>
                    <a:pt x="187282" y="0"/>
                  </a:cubicBezTo>
                  <a:lnTo>
                    <a:pt x="146050" y="0"/>
                  </a:lnTo>
                  <a:cubicBezTo>
                    <a:pt x="66040" y="0"/>
                    <a:pt x="0" y="66040"/>
                    <a:pt x="0" y="146050"/>
                  </a:cubicBezTo>
                  <a:lnTo>
                    <a:pt x="0" y="325862"/>
                  </a:lnTo>
                  <a:cubicBezTo>
                    <a:pt x="0" y="407142"/>
                    <a:pt x="66040" y="471912"/>
                    <a:pt x="146050" y="471912"/>
                  </a:cubicBezTo>
                  <a:close/>
                </a:path>
              </a:pathLst>
            </a:custGeom>
            <a:solidFill>
              <a:srgbClr val="FFF3ED"/>
            </a:solidFill>
          </p:spPr>
          <p:txBody>
            <a:bodyPr/>
            <a:lstStyle/>
            <a:p>
              <a:endParaRPr lang="en-US"/>
            </a:p>
          </p:txBody>
        </p:sp>
        <p:sp>
          <p:nvSpPr>
            <p:cNvPr id="10" name="Freeform 10"/>
            <p:cNvSpPr/>
            <p:nvPr/>
          </p:nvSpPr>
          <p:spPr>
            <a:xfrm>
              <a:off x="0" y="0"/>
              <a:ext cx="398102" cy="540492"/>
            </a:xfrm>
            <a:custGeom>
              <a:avLst/>
              <a:gdLst/>
              <a:ahLst/>
              <a:cxnLst/>
              <a:rect l="l" t="t" r="r" b="b"/>
              <a:pathLst>
                <a:path w="398102" h="540492">
                  <a:moveTo>
                    <a:pt x="334602" y="74930"/>
                  </a:moveTo>
                  <a:cubicBezTo>
                    <a:pt x="306662" y="30480"/>
                    <a:pt x="257132" y="0"/>
                    <a:pt x="199982" y="0"/>
                  </a:cubicBezTo>
                  <a:lnTo>
                    <a:pt x="158750" y="0"/>
                  </a:lnTo>
                  <a:cubicBezTo>
                    <a:pt x="71120" y="0"/>
                    <a:pt x="0" y="71120"/>
                    <a:pt x="0" y="158750"/>
                  </a:cubicBezTo>
                  <a:lnTo>
                    <a:pt x="0" y="338562"/>
                  </a:lnTo>
                  <a:cubicBezTo>
                    <a:pt x="0" y="390632"/>
                    <a:pt x="25400" y="436352"/>
                    <a:pt x="63500" y="465562"/>
                  </a:cubicBezTo>
                  <a:cubicBezTo>
                    <a:pt x="91440" y="510012"/>
                    <a:pt x="140970" y="540492"/>
                    <a:pt x="188711" y="540492"/>
                  </a:cubicBezTo>
                  <a:lnTo>
                    <a:pt x="239352" y="540492"/>
                  </a:lnTo>
                  <a:cubicBezTo>
                    <a:pt x="326982" y="540492"/>
                    <a:pt x="398102" y="469372"/>
                    <a:pt x="398102" y="381742"/>
                  </a:cubicBezTo>
                  <a:lnTo>
                    <a:pt x="398102" y="201930"/>
                  </a:lnTo>
                  <a:cubicBezTo>
                    <a:pt x="398102" y="149860"/>
                    <a:pt x="372702" y="104140"/>
                    <a:pt x="334602" y="74930"/>
                  </a:cubicBezTo>
                  <a:close/>
                  <a:moveTo>
                    <a:pt x="12700" y="338562"/>
                  </a:moveTo>
                  <a:lnTo>
                    <a:pt x="12700" y="158750"/>
                  </a:lnTo>
                  <a:cubicBezTo>
                    <a:pt x="12700" y="78740"/>
                    <a:pt x="78740" y="12700"/>
                    <a:pt x="158750" y="12700"/>
                  </a:cubicBezTo>
                  <a:lnTo>
                    <a:pt x="199982" y="12700"/>
                  </a:lnTo>
                  <a:cubicBezTo>
                    <a:pt x="279992" y="12700"/>
                    <a:pt x="346032" y="78740"/>
                    <a:pt x="346032" y="158750"/>
                  </a:cubicBezTo>
                  <a:lnTo>
                    <a:pt x="346032" y="338562"/>
                  </a:lnTo>
                  <a:cubicBezTo>
                    <a:pt x="346032" y="418572"/>
                    <a:pt x="279992" y="484612"/>
                    <a:pt x="199982" y="484612"/>
                  </a:cubicBezTo>
                  <a:lnTo>
                    <a:pt x="158750" y="484612"/>
                  </a:lnTo>
                  <a:cubicBezTo>
                    <a:pt x="78740" y="484612"/>
                    <a:pt x="12700" y="419842"/>
                    <a:pt x="12700" y="338562"/>
                  </a:cubicBezTo>
                  <a:close/>
                  <a:moveTo>
                    <a:pt x="386672" y="381742"/>
                  </a:moveTo>
                  <a:cubicBezTo>
                    <a:pt x="386672" y="461752"/>
                    <a:pt x="319362" y="527792"/>
                    <a:pt x="239352" y="527792"/>
                  </a:cubicBezTo>
                  <a:lnTo>
                    <a:pt x="188711" y="527792"/>
                  </a:lnTo>
                  <a:cubicBezTo>
                    <a:pt x="157480" y="527792"/>
                    <a:pt x="120650" y="511282"/>
                    <a:pt x="93980" y="483342"/>
                  </a:cubicBezTo>
                  <a:cubicBezTo>
                    <a:pt x="114300" y="492232"/>
                    <a:pt x="135890" y="497312"/>
                    <a:pt x="160020" y="497312"/>
                  </a:cubicBezTo>
                  <a:lnTo>
                    <a:pt x="201252" y="497312"/>
                  </a:lnTo>
                  <a:cubicBezTo>
                    <a:pt x="288882" y="497312"/>
                    <a:pt x="360002" y="426192"/>
                    <a:pt x="360002" y="338562"/>
                  </a:cubicBezTo>
                  <a:lnTo>
                    <a:pt x="360002" y="158750"/>
                  </a:lnTo>
                  <a:cubicBezTo>
                    <a:pt x="360002" y="140970"/>
                    <a:pt x="356192" y="123190"/>
                    <a:pt x="351112" y="106680"/>
                  </a:cubicBezTo>
                  <a:cubicBezTo>
                    <a:pt x="372702" y="132080"/>
                    <a:pt x="386672" y="165100"/>
                    <a:pt x="386672" y="201930"/>
                  </a:cubicBezTo>
                  <a:lnTo>
                    <a:pt x="386672" y="381742"/>
                  </a:lnTo>
                  <a:close/>
                </a:path>
              </a:pathLst>
            </a:custGeom>
            <a:solidFill>
              <a:srgbClr val="704430"/>
            </a:solidFill>
          </p:spPr>
          <p:txBody>
            <a:bodyPr/>
            <a:lstStyle/>
            <a:p>
              <a:endParaRPr lang="en-US"/>
            </a:p>
          </p:txBody>
        </p:sp>
      </p:grpSp>
      <p:grpSp>
        <p:nvGrpSpPr>
          <p:cNvPr id="11" name="Group 11"/>
          <p:cNvGrpSpPr/>
          <p:nvPr/>
        </p:nvGrpSpPr>
        <p:grpSpPr>
          <a:xfrm>
            <a:off x="1520522" y="1795041"/>
            <a:ext cx="15323155" cy="7657113"/>
            <a:chOff x="0" y="0"/>
            <a:chExt cx="4426901" cy="2212161"/>
          </a:xfrm>
        </p:grpSpPr>
        <p:sp>
          <p:nvSpPr>
            <p:cNvPr id="12" name="Freeform 12"/>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close/>
                </a:path>
              </a:pathLst>
            </a:custGeom>
            <a:solidFill>
              <a:srgbClr val="704430"/>
            </a:solidFill>
          </p:spPr>
          <p:txBody>
            <a:bodyPr/>
            <a:lstStyle/>
            <a:p>
              <a:endParaRPr lang="en-US"/>
            </a:p>
          </p:txBody>
        </p:sp>
        <p:sp>
          <p:nvSpPr>
            <p:cNvPr id="13" name="Freeform 13"/>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txBody>
            <a:bodyPr/>
            <a:lstStyle/>
            <a:p>
              <a:endParaRPr lang="en-US"/>
            </a:p>
          </p:txBody>
        </p:sp>
        <p:sp>
          <p:nvSpPr>
            <p:cNvPr id="14" name="Freeform 14"/>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lose/>
                </a:path>
              </a:pathLst>
            </a:custGeom>
            <a:solidFill>
              <a:srgbClr val="704430"/>
            </a:solidFill>
          </p:spPr>
          <p:txBody>
            <a:bodyPr/>
            <a:lstStyle/>
            <a:p>
              <a:endParaRPr lang="en-US"/>
            </a:p>
          </p:txBody>
        </p:sp>
      </p:grpSp>
      <p:grpSp>
        <p:nvGrpSpPr>
          <p:cNvPr id="15" name="Group 15"/>
          <p:cNvGrpSpPr/>
          <p:nvPr/>
        </p:nvGrpSpPr>
        <p:grpSpPr>
          <a:xfrm>
            <a:off x="2575183" y="2246427"/>
            <a:ext cx="10675301" cy="823276"/>
            <a:chOff x="0" y="0"/>
            <a:chExt cx="24817148" cy="1913890"/>
          </a:xfrm>
        </p:grpSpPr>
        <p:sp>
          <p:nvSpPr>
            <p:cNvPr id="16" name="Freeform 16"/>
            <p:cNvSpPr/>
            <p:nvPr/>
          </p:nvSpPr>
          <p:spPr>
            <a:xfrm>
              <a:off x="0" y="0"/>
              <a:ext cx="24817149" cy="1913890"/>
            </a:xfrm>
            <a:custGeom>
              <a:avLst/>
              <a:gdLst/>
              <a:ahLst/>
              <a:cxnLst/>
              <a:rect l="l" t="t" r="r" b="b"/>
              <a:pathLst>
                <a:path w="24817149" h="1913890">
                  <a:moveTo>
                    <a:pt x="24817149" y="956945"/>
                  </a:moveTo>
                  <a:cubicBezTo>
                    <a:pt x="24817149" y="1485392"/>
                    <a:pt x="24388778" y="1913890"/>
                    <a:pt x="23860204" y="1913890"/>
                  </a:cubicBezTo>
                  <a:lnTo>
                    <a:pt x="956945" y="1913890"/>
                  </a:lnTo>
                  <a:cubicBezTo>
                    <a:pt x="428371" y="1913890"/>
                    <a:pt x="0" y="1485392"/>
                    <a:pt x="0" y="956945"/>
                  </a:cubicBezTo>
                  <a:cubicBezTo>
                    <a:pt x="0" y="428371"/>
                    <a:pt x="428371" y="0"/>
                    <a:pt x="956945" y="0"/>
                  </a:cubicBezTo>
                  <a:lnTo>
                    <a:pt x="23860204" y="0"/>
                  </a:lnTo>
                  <a:cubicBezTo>
                    <a:pt x="24388651" y="0"/>
                    <a:pt x="24817149" y="428371"/>
                    <a:pt x="24817149" y="956945"/>
                  </a:cubicBezTo>
                  <a:close/>
                </a:path>
              </a:pathLst>
            </a:custGeom>
            <a:solidFill>
              <a:srgbClr val="F8CDA2"/>
            </a:solidFill>
          </p:spPr>
          <p:txBody>
            <a:bodyPr/>
            <a:lstStyle/>
            <a:p>
              <a:endParaRPr lang="en-US"/>
            </a:p>
          </p:txBody>
        </p:sp>
      </p:grpSp>
      <p:sp>
        <p:nvSpPr>
          <p:cNvPr id="17" name="AutoShape 17"/>
          <p:cNvSpPr/>
          <p:nvPr/>
        </p:nvSpPr>
        <p:spPr>
          <a:xfrm rot="5400000">
            <a:off x="7482408" y="1297248"/>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8" name="AutoShape 18"/>
          <p:cNvSpPr/>
          <p:nvPr/>
        </p:nvSpPr>
        <p:spPr>
          <a:xfrm>
            <a:off x="7482408" y="1297248"/>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9" name="AutoShape 19"/>
          <p:cNvSpPr/>
          <p:nvPr/>
        </p:nvSpPr>
        <p:spPr>
          <a:xfrm>
            <a:off x="15271777" y="2442503"/>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20" name="AutoShape 20"/>
          <p:cNvSpPr/>
          <p:nvPr/>
        </p:nvSpPr>
        <p:spPr>
          <a:xfrm>
            <a:off x="15271777" y="2634252"/>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21" name="AutoShape 21"/>
          <p:cNvSpPr/>
          <p:nvPr/>
        </p:nvSpPr>
        <p:spPr>
          <a:xfrm>
            <a:off x="15271777" y="2826001"/>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22" name="Freeform 22"/>
          <p:cNvSpPr/>
          <p:nvPr/>
        </p:nvSpPr>
        <p:spPr>
          <a:xfrm>
            <a:off x="12439310" y="2377623"/>
            <a:ext cx="456119" cy="516849"/>
          </a:xfrm>
          <a:custGeom>
            <a:avLst/>
            <a:gdLst/>
            <a:ahLst/>
            <a:cxnLst/>
            <a:rect l="l" t="t" r="r" b="b"/>
            <a:pathLst>
              <a:path w="456119" h="516849">
                <a:moveTo>
                  <a:pt x="0" y="0"/>
                </a:moveTo>
                <a:lnTo>
                  <a:pt x="456119" y="0"/>
                </a:lnTo>
                <a:lnTo>
                  <a:pt x="456119" y="516849"/>
                </a:lnTo>
                <a:lnTo>
                  <a:pt x="0" y="5168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Freeform 23"/>
          <p:cNvSpPr/>
          <p:nvPr/>
        </p:nvSpPr>
        <p:spPr>
          <a:xfrm>
            <a:off x="13833244" y="2257037"/>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Freeform 24"/>
          <p:cNvSpPr/>
          <p:nvPr/>
        </p:nvSpPr>
        <p:spPr>
          <a:xfrm>
            <a:off x="2911752" y="2377623"/>
            <a:ext cx="538384" cy="516849"/>
          </a:xfrm>
          <a:custGeom>
            <a:avLst/>
            <a:gdLst/>
            <a:ahLst/>
            <a:cxnLst/>
            <a:rect l="l" t="t" r="r" b="b"/>
            <a:pathLst>
              <a:path w="538384" h="516849">
                <a:moveTo>
                  <a:pt x="0" y="0"/>
                </a:moveTo>
                <a:lnTo>
                  <a:pt x="538384" y="0"/>
                </a:lnTo>
                <a:lnTo>
                  <a:pt x="538384" y="516849"/>
                </a:lnTo>
                <a:lnTo>
                  <a:pt x="0" y="5168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5" name="Freeform 25"/>
          <p:cNvSpPr/>
          <p:nvPr/>
        </p:nvSpPr>
        <p:spPr>
          <a:xfrm>
            <a:off x="3712516" y="2377623"/>
            <a:ext cx="394685" cy="516849"/>
          </a:xfrm>
          <a:custGeom>
            <a:avLst/>
            <a:gdLst/>
            <a:ahLst/>
            <a:cxnLst/>
            <a:rect l="l" t="t" r="r" b="b"/>
            <a:pathLst>
              <a:path w="394685" h="516849">
                <a:moveTo>
                  <a:pt x="0" y="0"/>
                </a:moveTo>
                <a:lnTo>
                  <a:pt x="394684" y="0"/>
                </a:lnTo>
                <a:lnTo>
                  <a:pt x="394684" y="516849"/>
                </a:lnTo>
                <a:lnTo>
                  <a:pt x="0" y="5168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6" name="Group 26"/>
          <p:cNvGrpSpPr/>
          <p:nvPr/>
        </p:nvGrpSpPr>
        <p:grpSpPr>
          <a:xfrm>
            <a:off x="14350757" y="1070721"/>
            <a:ext cx="406363" cy="406363"/>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3ED"/>
            </a:solidFill>
          </p:spPr>
          <p:txBody>
            <a:bodyPr/>
            <a:lstStyle/>
            <a:p>
              <a:endParaRPr lang="en-US"/>
            </a:p>
          </p:txBody>
        </p:sp>
      </p:grpSp>
      <p:grpSp>
        <p:nvGrpSpPr>
          <p:cNvPr id="28" name="Group 28"/>
          <p:cNvGrpSpPr/>
          <p:nvPr/>
        </p:nvGrpSpPr>
        <p:grpSpPr>
          <a:xfrm>
            <a:off x="15040638" y="1070721"/>
            <a:ext cx="406363" cy="406363"/>
            <a:chOff x="0" y="0"/>
            <a:chExt cx="6350000" cy="6350000"/>
          </a:xfrm>
        </p:grpSpPr>
        <p:sp>
          <p:nvSpPr>
            <p:cNvPr id="29" name="Freeform 2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3ED"/>
            </a:solidFill>
          </p:spPr>
          <p:txBody>
            <a:bodyPr/>
            <a:lstStyle/>
            <a:p>
              <a:endParaRPr lang="en-US"/>
            </a:p>
          </p:txBody>
        </p:sp>
      </p:grpSp>
      <p:grpSp>
        <p:nvGrpSpPr>
          <p:cNvPr id="30" name="Group 30"/>
          <p:cNvGrpSpPr/>
          <p:nvPr/>
        </p:nvGrpSpPr>
        <p:grpSpPr>
          <a:xfrm>
            <a:off x="15730518" y="1070721"/>
            <a:ext cx="406363" cy="406363"/>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3ED"/>
            </a:solidFill>
          </p:spPr>
          <p:txBody>
            <a:bodyPr/>
            <a:lstStyle/>
            <a:p>
              <a:endParaRPr lang="en-US"/>
            </a:p>
          </p:txBody>
        </p:sp>
      </p:grpSp>
      <p:sp>
        <p:nvSpPr>
          <p:cNvPr id="32" name="Freeform 32"/>
          <p:cNvSpPr/>
          <p:nvPr/>
        </p:nvSpPr>
        <p:spPr>
          <a:xfrm>
            <a:off x="9622613" y="5462268"/>
            <a:ext cx="5661086" cy="1627446"/>
          </a:xfrm>
          <a:custGeom>
            <a:avLst/>
            <a:gdLst/>
            <a:ahLst/>
            <a:cxnLst/>
            <a:rect l="l" t="t" r="r" b="b"/>
            <a:pathLst>
              <a:path w="5661086" h="1627446">
                <a:moveTo>
                  <a:pt x="0" y="0"/>
                </a:moveTo>
                <a:lnTo>
                  <a:pt x="5661086" y="0"/>
                </a:lnTo>
                <a:lnTo>
                  <a:pt x="5661086" y="1627446"/>
                </a:lnTo>
                <a:lnTo>
                  <a:pt x="0" y="1627446"/>
                </a:lnTo>
                <a:lnTo>
                  <a:pt x="0" y="0"/>
                </a:lnTo>
                <a:close/>
              </a:path>
            </a:pathLst>
          </a:custGeom>
          <a:blipFill>
            <a:blip r:embed="rId11"/>
            <a:stretch>
              <a:fillRect/>
            </a:stretch>
          </a:blipFill>
        </p:spPr>
        <p:txBody>
          <a:bodyPr/>
          <a:lstStyle/>
          <a:p>
            <a:endParaRPr lang="en-US"/>
          </a:p>
        </p:txBody>
      </p:sp>
      <p:sp>
        <p:nvSpPr>
          <p:cNvPr id="33" name="TextBox 33"/>
          <p:cNvSpPr txBox="1"/>
          <p:nvPr/>
        </p:nvSpPr>
        <p:spPr>
          <a:xfrm>
            <a:off x="9148102" y="7480231"/>
            <a:ext cx="6582416" cy="600075"/>
          </a:xfrm>
          <a:prstGeom prst="rect">
            <a:avLst/>
          </a:prstGeom>
        </p:spPr>
        <p:txBody>
          <a:bodyPr lIns="0" tIns="0" rIns="0" bIns="0" rtlCol="0" anchor="t">
            <a:spAutoFit/>
          </a:bodyPr>
          <a:lstStyle/>
          <a:p>
            <a:pPr algn="ctr">
              <a:lnSpc>
                <a:spcPts val="4679"/>
              </a:lnSpc>
            </a:pPr>
            <a:r>
              <a:rPr lang="en-US" sz="3899" spc="116">
                <a:solidFill>
                  <a:srgbClr val="704430"/>
                </a:solidFill>
                <a:latin typeface="More Sugar"/>
                <a:ea typeface="More Sugar"/>
                <a:cs typeface="More Sugar"/>
                <a:sym typeface="More Sugar"/>
              </a:rPr>
              <a:t>GERI GIAN C. EPANTO</a:t>
            </a:r>
          </a:p>
        </p:txBody>
      </p:sp>
      <p:sp>
        <p:nvSpPr>
          <p:cNvPr id="34" name="TextBox 34"/>
          <p:cNvSpPr txBox="1"/>
          <p:nvPr/>
        </p:nvSpPr>
        <p:spPr>
          <a:xfrm>
            <a:off x="9419350" y="3620588"/>
            <a:ext cx="6039920" cy="1376519"/>
          </a:xfrm>
          <a:prstGeom prst="rect">
            <a:avLst/>
          </a:prstGeom>
        </p:spPr>
        <p:txBody>
          <a:bodyPr lIns="0" tIns="0" rIns="0" bIns="0" rtlCol="0" anchor="t">
            <a:spAutoFit/>
          </a:bodyPr>
          <a:lstStyle/>
          <a:p>
            <a:pPr algn="ctr">
              <a:lnSpc>
                <a:spcPts val="9557"/>
              </a:lnSpc>
            </a:pPr>
            <a:r>
              <a:rPr lang="en-US" sz="11946">
                <a:solidFill>
                  <a:srgbClr val="704430"/>
                </a:solidFill>
                <a:latin typeface="Marykate"/>
                <a:ea typeface="Marykate"/>
                <a:cs typeface="Marykate"/>
                <a:sym typeface="Marykate"/>
              </a:rPr>
              <a:t>Thank You!</a:t>
            </a:r>
          </a:p>
        </p:txBody>
      </p:sp>
      <p:sp>
        <p:nvSpPr>
          <p:cNvPr id="35" name="TextBox 35"/>
          <p:cNvSpPr txBox="1"/>
          <p:nvPr/>
        </p:nvSpPr>
        <p:spPr>
          <a:xfrm>
            <a:off x="2911752" y="1126751"/>
            <a:ext cx="3389965" cy="445770"/>
          </a:xfrm>
          <a:prstGeom prst="rect">
            <a:avLst/>
          </a:prstGeom>
        </p:spPr>
        <p:txBody>
          <a:bodyPr lIns="0" tIns="0" rIns="0" bIns="0" rtlCol="0" anchor="t">
            <a:spAutoFit/>
          </a:bodyPr>
          <a:lstStyle/>
          <a:p>
            <a:pPr algn="ctr">
              <a:lnSpc>
                <a:spcPts val="3300"/>
              </a:lnSpc>
            </a:pPr>
            <a:r>
              <a:rPr lang="en-US" sz="3300" b="1">
                <a:solidFill>
                  <a:srgbClr val="704430"/>
                </a:solidFill>
                <a:latin typeface="Nunito Bold"/>
                <a:ea typeface="Nunito Bold"/>
                <a:cs typeface="Nunito Bold"/>
                <a:sym typeface="Nunito Bold"/>
              </a:rPr>
              <a:t>CIS 1102N</a:t>
            </a:r>
          </a:p>
        </p:txBody>
      </p:sp>
      <p:sp>
        <p:nvSpPr>
          <p:cNvPr id="36" name="TextBox 36"/>
          <p:cNvSpPr txBox="1"/>
          <p:nvPr/>
        </p:nvSpPr>
        <p:spPr>
          <a:xfrm>
            <a:off x="9622613" y="8080306"/>
            <a:ext cx="5418025" cy="486085"/>
          </a:xfrm>
          <a:prstGeom prst="rect">
            <a:avLst/>
          </a:prstGeom>
        </p:spPr>
        <p:txBody>
          <a:bodyPr lIns="0" tIns="0" rIns="0" bIns="0" rtlCol="0" anchor="t">
            <a:spAutoFit/>
          </a:bodyPr>
          <a:lstStyle/>
          <a:p>
            <a:pPr algn="ctr">
              <a:lnSpc>
                <a:spcPts val="3852"/>
              </a:lnSpc>
            </a:pPr>
            <a:r>
              <a:rPr lang="en-US" sz="3210" spc="96">
                <a:solidFill>
                  <a:srgbClr val="704430"/>
                </a:solidFill>
                <a:latin typeface="Nunito"/>
                <a:ea typeface="Nunito"/>
                <a:cs typeface="Nunito"/>
                <a:sym typeface="Nunito"/>
              </a:rPr>
              <a:t>BSCS - 1 | GROUP 6</a:t>
            </a:r>
          </a:p>
        </p:txBody>
      </p:sp>
      <p:sp>
        <p:nvSpPr>
          <p:cNvPr id="37" name="Freeform 37"/>
          <p:cNvSpPr/>
          <p:nvPr/>
        </p:nvSpPr>
        <p:spPr>
          <a:xfrm flipH="1">
            <a:off x="2831870" y="3417796"/>
            <a:ext cx="4952012" cy="5148595"/>
          </a:xfrm>
          <a:custGeom>
            <a:avLst/>
            <a:gdLst/>
            <a:ahLst/>
            <a:cxnLst/>
            <a:rect l="l" t="t" r="r" b="b"/>
            <a:pathLst>
              <a:path w="4952012" h="5148595">
                <a:moveTo>
                  <a:pt x="4952013" y="0"/>
                </a:moveTo>
                <a:lnTo>
                  <a:pt x="0" y="0"/>
                </a:lnTo>
                <a:lnTo>
                  <a:pt x="0" y="5148595"/>
                </a:lnTo>
                <a:lnTo>
                  <a:pt x="4952013" y="5148595"/>
                </a:lnTo>
                <a:lnTo>
                  <a:pt x="4952013"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9501646" y="1232445"/>
            <a:ext cx="2946248" cy="1652766"/>
            <a:chOff x="0" y="0"/>
            <a:chExt cx="851179" cy="477489"/>
          </a:xfrm>
        </p:grpSpPr>
        <p:sp>
          <p:nvSpPr>
            <p:cNvPr id="4" name="Freeform 4"/>
            <p:cNvSpPr/>
            <p:nvPr/>
          </p:nvSpPr>
          <p:spPr>
            <a:xfrm>
              <a:off x="92710" y="106680"/>
              <a:ext cx="747039" cy="358109"/>
            </a:xfrm>
            <a:custGeom>
              <a:avLst/>
              <a:gdLst/>
              <a:ahLst/>
              <a:cxnLst/>
              <a:rect l="l" t="t" r="r" b="b"/>
              <a:pathLst>
                <a:path w="747039" h="358109">
                  <a:moveTo>
                    <a:pt x="720369" y="168879"/>
                  </a:moveTo>
                  <a:cubicBezTo>
                    <a:pt x="720369" y="256509"/>
                    <a:pt x="644169" y="327629"/>
                    <a:pt x="562889" y="327629"/>
                  </a:cubicBezTo>
                  <a:lnTo>
                    <a:pt x="66040" y="327629"/>
                  </a:lnTo>
                  <a:cubicBezTo>
                    <a:pt x="43180" y="327629"/>
                    <a:pt x="20320" y="322549"/>
                    <a:pt x="0" y="313659"/>
                  </a:cubicBezTo>
                  <a:cubicBezTo>
                    <a:pt x="26670" y="341599"/>
                    <a:pt x="63500" y="358109"/>
                    <a:pt x="98888" y="358109"/>
                  </a:cubicBezTo>
                  <a:lnTo>
                    <a:pt x="600989" y="358109"/>
                  </a:lnTo>
                  <a:cubicBezTo>
                    <a:pt x="680999" y="358109"/>
                    <a:pt x="747039" y="292069"/>
                    <a:pt x="747039" y="212059"/>
                  </a:cubicBezTo>
                  <a:lnTo>
                    <a:pt x="747039" y="95250"/>
                  </a:lnTo>
                  <a:cubicBezTo>
                    <a:pt x="747039" y="58420"/>
                    <a:pt x="733069" y="25400"/>
                    <a:pt x="711479" y="0"/>
                  </a:cubicBezTo>
                  <a:cubicBezTo>
                    <a:pt x="717829" y="16510"/>
                    <a:pt x="720369" y="34290"/>
                    <a:pt x="720369" y="52070"/>
                  </a:cubicBezTo>
                  <a:lnTo>
                    <a:pt x="720369" y="168879"/>
                  </a:lnTo>
                  <a:close/>
                </a:path>
              </a:pathLst>
            </a:custGeom>
            <a:solidFill>
              <a:srgbClr val="704430"/>
            </a:solidFill>
          </p:spPr>
          <p:txBody>
            <a:bodyPr/>
            <a:lstStyle/>
            <a:p>
              <a:endParaRPr lang="en-US"/>
            </a:p>
          </p:txBody>
        </p:sp>
        <p:sp>
          <p:nvSpPr>
            <p:cNvPr id="5" name="Freeform 5"/>
            <p:cNvSpPr/>
            <p:nvPr/>
          </p:nvSpPr>
          <p:spPr>
            <a:xfrm>
              <a:off x="12700" y="12700"/>
              <a:ext cx="786409" cy="408909"/>
            </a:xfrm>
            <a:custGeom>
              <a:avLst/>
              <a:gdLst/>
              <a:ahLst/>
              <a:cxnLst/>
              <a:rect l="l" t="t" r="r" b="b"/>
              <a:pathLst>
                <a:path w="786409" h="408909">
                  <a:moveTo>
                    <a:pt x="146050" y="408909"/>
                  </a:moveTo>
                  <a:lnTo>
                    <a:pt x="640359" y="408909"/>
                  </a:lnTo>
                  <a:cubicBezTo>
                    <a:pt x="720369" y="408909"/>
                    <a:pt x="786409" y="342869"/>
                    <a:pt x="786409" y="262859"/>
                  </a:cubicBezTo>
                  <a:lnTo>
                    <a:pt x="786409" y="146050"/>
                  </a:lnTo>
                  <a:cubicBezTo>
                    <a:pt x="786409" y="66040"/>
                    <a:pt x="720369" y="0"/>
                    <a:pt x="640359"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txBody>
            <a:bodyPr/>
            <a:lstStyle/>
            <a:p>
              <a:endParaRPr lang="en-US"/>
            </a:p>
          </p:txBody>
        </p:sp>
        <p:sp>
          <p:nvSpPr>
            <p:cNvPr id="6" name="Freeform 6"/>
            <p:cNvSpPr/>
            <p:nvPr/>
          </p:nvSpPr>
          <p:spPr>
            <a:xfrm>
              <a:off x="0" y="0"/>
              <a:ext cx="851179" cy="477489"/>
            </a:xfrm>
            <a:custGeom>
              <a:avLst/>
              <a:gdLst/>
              <a:ahLst/>
              <a:cxnLst/>
              <a:rect l="l" t="t" r="r" b="b"/>
              <a:pathLst>
                <a:path w="851179" h="477489">
                  <a:moveTo>
                    <a:pt x="787679" y="74930"/>
                  </a:moveTo>
                  <a:cubicBezTo>
                    <a:pt x="759739" y="30480"/>
                    <a:pt x="710209" y="0"/>
                    <a:pt x="653059" y="0"/>
                  </a:cubicBezTo>
                  <a:lnTo>
                    <a:pt x="158750" y="0"/>
                  </a:lnTo>
                  <a:cubicBezTo>
                    <a:pt x="71120" y="0"/>
                    <a:pt x="0" y="71120"/>
                    <a:pt x="0" y="158750"/>
                  </a:cubicBezTo>
                  <a:lnTo>
                    <a:pt x="0" y="275559"/>
                  </a:lnTo>
                  <a:cubicBezTo>
                    <a:pt x="0" y="327629"/>
                    <a:pt x="25400" y="373349"/>
                    <a:pt x="63500" y="402559"/>
                  </a:cubicBezTo>
                  <a:cubicBezTo>
                    <a:pt x="91440" y="447009"/>
                    <a:pt x="140970" y="477489"/>
                    <a:pt x="192049" y="477489"/>
                  </a:cubicBezTo>
                  <a:lnTo>
                    <a:pt x="692429" y="477489"/>
                  </a:lnTo>
                  <a:cubicBezTo>
                    <a:pt x="780059" y="477489"/>
                    <a:pt x="851179" y="406369"/>
                    <a:pt x="851179" y="318739"/>
                  </a:cubicBezTo>
                  <a:lnTo>
                    <a:pt x="851179" y="201930"/>
                  </a:lnTo>
                  <a:cubicBezTo>
                    <a:pt x="851179" y="149860"/>
                    <a:pt x="825779" y="104140"/>
                    <a:pt x="787679" y="74930"/>
                  </a:cubicBezTo>
                  <a:close/>
                  <a:moveTo>
                    <a:pt x="12700" y="275559"/>
                  </a:moveTo>
                  <a:lnTo>
                    <a:pt x="12700" y="158750"/>
                  </a:lnTo>
                  <a:cubicBezTo>
                    <a:pt x="12700" y="78740"/>
                    <a:pt x="78740" y="12700"/>
                    <a:pt x="158750" y="12700"/>
                  </a:cubicBezTo>
                  <a:lnTo>
                    <a:pt x="653059" y="12700"/>
                  </a:lnTo>
                  <a:cubicBezTo>
                    <a:pt x="733069" y="12700"/>
                    <a:pt x="799109" y="78740"/>
                    <a:pt x="799109" y="158750"/>
                  </a:cubicBezTo>
                  <a:lnTo>
                    <a:pt x="799109" y="275559"/>
                  </a:lnTo>
                  <a:cubicBezTo>
                    <a:pt x="799109" y="355569"/>
                    <a:pt x="733069" y="421609"/>
                    <a:pt x="653059" y="421609"/>
                  </a:cubicBezTo>
                  <a:lnTo>
                    <a:pt x="158750" y="421609"/>
                  </a:lnTo>
                  <a:cubicBezTo>
                    <a:pt x="78740" y="421609"/>
                    <a:pt x="12700" y="356839"/>
                    <a:pt x="12700" y="275559"/>
                  </a:cubicBezTo>
                  <a:close/>
                  <a:moveTo>
                    <a:pt x="839749" y="318739"/>
                  </a:moveTo>
                  <a:cubicBezTo>
                    <a:pt x="839749" y="398749"/>
                    <a:pt x="772439" y="464789"/>
                    <a:pt x="692429" y="464789"/>
                  </a:cubicBezTo>
                  <a:lnTo>
                    <a:pt x="192049" y="464789"/>
                  </a:lnTo>
                  <a:cubicBezTo>
                    <a:pt x="157480" y="464789"/>
                    <a:pt x="120650" y="448279"/>
                    <a:pt x="93980" y="420339"/>
                  </a:cubicBezTo>
                  <a:cubicBezTo>
                    <a:pt x="114300" y="429229"/>
                    <a:pt x="135890" y="434309"/>
                    <a:pt x="160020" y="434309"/>
                  </a:cubicBezTo>
                  <a:lnTo>
                    <a:pt x="654329" y="434309"/>
                  </a:lnTo>
                  <a:cubicBezTo>
                    <a:pt x="741959" y="434309"/>
                    <a:pt x="813079" y="363189"/>
                    <a:pt x="813079" y="275559"/>
                  </a:cubicBezTo>
                  <a:lnTo>
                    <a:pt x="813079" y="158750"/>
                  </a:lnTo>
                  <a:cubicBezTo>
                    <a:pt x="813079" y="140970"/>
                    <a:pt x="809269" y="123190"/>
                    <a:pt x="804189" y="106680"/>
                  </a:cubicBezTo>
                  <a:cubicBezTo>
                    <a:pt x="825779" y="132080"/>
                    <a:pt x="839749" y="165100"/>
                    <a:pt x="839749" y="201930"/>
                  </a:cubicBezTo>
                  <a:lnTo>
                    <a:pt x="839749" y="318739"/>
                  </a:lnTo>
                  <a:close/>
                </a:path>
              </a:pathLst>
            </a:custGeom>
            <a:solidFill>
              <a:srgbClr val="704430"/>
            </a:solidFill>
          </p:spPr>
          <p:txBody>
            <a:bodyPr/>
            <a:lstStyle/>
            <a:p>
              <a:endParaRPr lang="en-US"/>
            </a:p>
          </p:txBody>
        </p:sp>
      </p:grpSp>
      <p:grpSp>
        <p:nvGrpSpPr>
          <p:cNvPr id="7" name="Group 7"/>
          <p:cNvGrpSpPr/>
          <p:nvPr/>
        </p:nvGrpSpPr>
        <p:grpSpPr>
          <a:xfrm>
            <a:off x="12447894" y="1232445"/>
            <a:ext cx="1377979" cy="1652766"/>
            <a:chOff x="0" y="0"/>
            <a:chExt cx="398102" cy="477489"/>
          </a:xfrm>
        </p:grpSpPr>
        <p:sp>
          <p:nvSpPr>
            <p:cNvPr id="8" name="Freeform 8"/>
            <p:cNvSpPr/>
            <p:nvPr/>
          </p:nvSpPr>
          <p:spPr>
            <a:xfrm>
              <a:off x="92710" y="106680"/>
              <a:ext cx="293962" cy="358109"/>
            </a:xfrm>
            <a:custGeom>
              <a:avLst/>
              <a:gdLst/>
              <a:ahLst/>
              <a:cxnLst/>
              <a:rect l="l" t="t" r="r" b="b"/>
              <a:pathLst>
                <a:path w="293962" h="358109">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close/>
                </a:path>
              </a:pathLst>
            </a:custGeom>
            <a:solidFill>
              <a:srgbClr val="704430"/>
            </a:solidFill>
          </p:spPr>
          <p:txBody>
            <a:bodyPr/>
            <a:lstStyle/>
            <a:p>
              <a:endParaRPr lang="en-US"/>
            </a:p>
          </p:txBody>
        </p:sp>
        <p:sp>
          <p:nvSpPr>
            <p:cNvPr id="9" name="Freeform 9"/>
            <p:cNvSpPr/>
            <p:nvPr/>
          </p:nvSpPr>
          <p:spPr>
            <a:xfrm>
              <a:off x="12700" y="12700"/>
              <a:ext cx="333332" cy="408909"/>
            </a:xfrm>
            <a:custGeom>
              <a:avLst/>
              <a:gdLst/>
              <a:ahLst/>
              <a:cxnLst/>
              <a:rect l="l" t="t" r="r" b="b"/>
              <a:pathLst>
                <a:path w="333332" h="408909">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txBody>
            <a:bodyPr/>
            <a:lstStyle/>
            <a:p>
              <a:endParaRPr lang="en-US"/>
            </a:p>
          </p:txBody>
        </p:sp>
        <p:sp>
          <p:nvSpPr>
            <p:cNvPr id="10" name="Freeform 10"/>
            <p:cNvSpPr/>
            <p:nvPr/>
          </p:nvSpPr>
          <p:spPr>
            <a:xfrm>
              <a:off x="0" y="0"/>
              <a:ext cx="398102" cy="477489"/>
            </a:xfrm>
            <a:custGeom>
              <a:avLst/>
              <a:gdLst/>
              <a:ahLst/>
              <a:cxnLst/>
              <a:rect l="l" t="t" r="r" b="b"/>
              <a:pathLst>
                <a:path w="398102" h="477489">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lose/>
                </a:path>
              </a:pathLst>
            </a:custGeom>
            <a:solidFill>
              <a:srgbClr val="704430"/>
            </a:solidFill>
          </p:spPr>
          <p:txBody>
            <a:bodyPr/>
            <a:lstStyle/>
            <a:p>
              <a:endParaRPr lang="en-US"/>
            </a:p>
          </p:txBody>
        </p:sp>
      </p:grpSp>
      <p:sp>
        <p:nvSpPr>
          <p:cNvPr id="11" name="AutoShape 11"/>
          <p:cNvSpPr/>
          <p:nvPr/>
        </p:nvSpPr>
        <p:spPr>
          <a:xfrm>
            <a:off x="12883636" y="1590221"/>
            <a:ext cx="354094" cy="0"/>
          </a:xfrm>
          <a:prstGeom prst="line">
            <a:avLst/>
          </a:prstGeom>
          <a:ln w="47625" cap="rnd">
            <a:solidFill>
              <a:srgbClr val="704430"/>
            </a:solidFill>
            <a:prstDash val="solid"/>
            <a:headEnd type="none" w="sm" len="sm"/>
            <a:tailEnd type="none" w="sm" len="sm"/>
          </a:ln>
        </p:spPr>
        <p:txBody>
          <a:bodyPr/>
          <a:lstStyle/>
          <a:p>
            <a:endParaRPr lang="en-US"/>
          </a:p>
        </p:txBody>
      </p:sp>
      <p:sp>
        <p:nvSpPr>
          <p:cNvPr id="12" name="AutoShape 12"/>
          <p:cNvSpPr/>
          <p:nvPr/>
        </p:nvSpPr>
        <p:spPr>
          <a:xfrm rot="5400000">
            <a:off x="12883636" y="1590221"/>
            <a:ext cx="354094" cy="0"/>
          </a:xfrm>
          <a:prstGeom prst="line">
            <a:avLst/>
          </a:prstGeom>
          <a:ln w="47625" cap="rnd">
            <a:solidFill>
              <a:srgbClr val="704430"/>
            </a:solidFill>
            <a:prstDash val="solid"/>
            <a:headEnd type="none" w="sm" len="sm"/>
            <a:tailEnd type="none" w="sm" len="sm"/>
          </a:ln>
        </p:spPr>
        <p:txBody>
          <a:bodyPr/>
          <a:lstStyle/>
          <a:p>
            <a:endParaRPr lang="en-US"/>
          </a:p>
        </p:txBody>
      </p:sp>
      <p:grpSp>
        <p:nvGrpSpPr>
          <p:cNvPr id="13" name="Group 13"/>
          <p:cNvGrpSpPr/>
          <p:nvPr/>
        </p:nvGrpSpPr>
        <p:grpSpPr>
          <a:xfrm>
            <a:off x="9020175" y="1930042"/>
            <a:ext cx="7561005" cy="7162613"/>
            <a:chOff x="0" y="0"/>
            <a:chExt cx="2000700" cy="1895283"/>
          </a:xfrm>
        </p:grpSpPr>
        <p:sp>
          <p:nvSpPr>
            <p:cNvPr id="14" name="Freeform 14"/>
            <p:cNvSpPr/>
            <p:nvPr/>
          </p:nvSpPr>
          <p:spPr>
            <a:xfrm>
              <a:off x="92710" y="106680"/>
              <a:ext cx="1896561" cy="1775903"/>
            </a:xfrm>
            <a:custGeom>
              <a:avLst/>
              <a:gdLst/>
              <a:ahLst/>
              <a:cxnLst/>
              <a:rect l="l" t="t" r="r" b="b"/>
              <a:pathLst>
                <a:path w="1896561" h="1775903">
                  <a:moveTo>
                    <a:pt x="1869890" y="1586673"/>
                  </a:moveTo>
                  <a:cubicBezTo>
                    <a:pt x="1869890" y="1674303"/>
                    <a:pt x="1793690" y="1745423"/>
                    <a:pt x="1712410" y="1745423"/>
                  </a:cubicBezTo>
                  <a:lnTo>
                    <a:pt x="66040" y="1745423"/>
                  </a:lnTo>
                  <a:cubicBezTo>
                    <a:pt x="43180" y="1745423"/>
                    <a:pt x="20320" y="1740343"/>
                    <a:pt x="0" y="1731453"/>
                  </a:cubicBezTo>
                  <a:cubicBezTo>
                    <a:pt x="26670" y="1759393"/>
                    <a:pt x="63500" y="1775903"/>
                    <a:pt x="106215" y="1775903"/>
                  </a:cubicBezTo>
                  <a:lnTo>
                    <a:pt x="1750510" y="1775903"/>
                  </a:lnTo>
                  <a:cubicBezTo>
                    <a:pt x="1830520" y="1775903"/>
                    <a:pt x="1896560" y="1709863"/>
                    <a:pt x="1896560" y="1629853"/>
                  </a:cubicBezTo>
                  <a:lnTo>
                    <a:pt x="1896560" y="95250"/>
                  </a:lnTo>
                  <a:cubicBezTo>
                    <a:pt x="1896560" y="58420"/>
                    <a:pt x="1882590" y="25400"/>
                    <a:pt x="1861000" y="0"/>
                  </a:cubicBezTo>
                  <a:cubicBezTo>
                    <a:pt x="1867350" y="16510"/>
                    <a:pt x="1869890" y="34290"/>
                    <a:pt x="1869890" y="52070"/>
                  </a:cubicBezTo>
                  <a:lnTo>
                    <a:pt x="1869890" y="1586673"/>
                  </a:lnTo>
                  <a:close/>
                </a:path>
              </a:pathLst>
            </a:custGeom>
            <a:solidFill>
              <a:srgbClr val="704430"/>
            </a:solidFill>
          </p:spPr>
          <p:txBody>
            <a:bodyPr/>
            <a:lstStyle/>
            <a:p>
              <a:endParaRPr lang="en-US"/>
            </a:p>
          </p:txBody>
        </p:sp>
        <p:sp>
          <p:nvSpPr>
            <p:cNvPr id="15" name="Freeform 15"/>
            <p:cNvSpPr/>
            <p:nvPr/>
          </p:nvSpPr>
          <p:spPr>
            <a:xfrm>
              <a:off x="12700" y="12700"/>
              <a:ext cx="1935930" cy="1826703"/>
            </a:xfrm>
            <a:custGeom>
              <a:avLst/>
              <a:gdLst/>
              <a:ahLst/>
              <a:cxnLst/>
              <a:rect l="l" t="t" r="r" b="b"/>
              <a:pathLst>
                <a:path w="1935930" h="1826703">
                  <a:moveTo>
                    <a:pt x="146050" y="1826703"/>
                  </a:moveTo>
                  <a:lnTo>
                    <a:pt x="1789880" y="1826703"/>
                  </a:lnTo>
                  <a:cubicBezTo>
                    <a:pt x="1869891" y="1826703"/>
                    <a:pt x="1935930" y="1760663"/>
                    <a:pt x="1935930" y="1680653"/>
                  </a:cubicBezTo>
                  <a:lnTo>
                    <a:pt x="1935930" y="146050"/>
                  </a:lnTo>
                  <a:cubicBezTo>
                    <a:pt x="1935930" y="66040"/>
                    <a:pt x="1869891" y="0"/>
                    <a:pt x="1789880" y="0"/>
                  </a:cubicBezTo>
                  <a:lnTo>
                    <a:pt x="146050" y="0"/>
                  </a:lnTo>
                  <a:cubicBezTo>
                    <a:pt x="66040" y="0"/>
                    <a:pt x="0" y="66040"/>
                    <a:pt x="0" y="146050"/>
                  </a:cubicBezTo>
                  <a:lnTo>
                    <a:pt x="0" y="1680653"/>
                  </a:lnTo>
                  <a:cubicBezTo>
                    <a:pt x="0" y="1761933"/>
                    <a:pt x="66040" y="1826703"/>
                    <a:pt x="146050" y="1826703"/>
                  </a:cubicBezTo>
                  <a:close/>
                </a:path>
              </a:pathLst>
            </a:custGeom>
            <a:solidFill>
              <a:srgbClr val="FFF3ED"/>
            </a:solidFill>
          </p:spPr>
          <p:txBody>
            <a:bodyPr/>
            <a:lstStyle/>
            <a:p>
              <a:endParaRPr lang="en-US"/>
            </a:p>
          </p:txBody>
        </p:sp>
        <p:sp>
          <p:nvSpPr>
            <p:cNvPr id="16" name="Freeform 16"/>
            <p:cNvSpPr/>
            <p:nvPr/>
          </p:nvSpPr>
          <p:spPr>
            <a:xfrm>
              <a:off x="0" y="0"/>
              <a:ext cx="2000701" cy="1895283"/>
            </a:xfrm>
            <a:custGeom>
              <a:avLst/>
              <a:gdLst/>
              <a:ahLst/>
              <a:cxnLst/>
              <a:rect l="l" t="t" r="r" b="b"/>
              <a:pathLst>
                <a:path w="2000701" h="1895283">
                  <a:moveTo>
                    <a:pt x="1937200" y="74930"/>
                  </a:moveTo>
                  <a:cubicBezTo>
                    <a:pt x="1909260" y="30480"/>
                    <a:pt x="1859730" y="0"/>
                    <a:pt x="1802580" y="0"/>
                  </a:cubicBezTo>
                  <a:lnTo>
                    <a:pt x="158750" y="0"/>
                  </a:lnTo>
                  <a:cubicBezTo>
                    <a:pt x="71120" y="0"/>
                    <a:pt x="0" y="71120"/>
                    <a:pt x="0" y="158750"/>
                  </a:cubicBezTo>
                  <a:lnTo>
                    <a:pt x="0" y="1693353"/>
                  </a:lnTo>
                  <a:cubicBezTo>
                    <a:pt x="0" y="1745423"/>
                    <a:pt x="25400" y="1791143"/>
                    <a:pt x="63500" y="1820353"/>
                  </a:cubicBezTo>
                  <a:cubicBezTo>
                    <a:pt x="91440" y="1864803"/>
                    <a:pt x="140970" y="1895283"/>
                    <a:pt x="200519" y="1895283"/>
                  </a:cubicBezTo>
                  <a:lnTo>
                    <a:pt x="1841950" y="1895283"/>
                  </a:lnTo>
                  <a:cubicBezTo>
                    <a:pt x="1929580" y="1895283"/>
                    <a:pt x="2000701" y="1824163"/>
                    <a:pt x="2000701" y="1736533"/>
                  </a:cubicBezTo>
                  <a:lnTo>
                    <a:pt x="2000701" y="201930"/>
                  </a:lnTo>
                  <a:cubicBezTo>
                    <a:pt x="2000700" y="149860"/>
                    <a:pt x="1975300" y="104140"/>
                    <a:pt x="1937200" y="74930"/>
                  </a:cubicBezTo>
                  <a:close/>
                  <a:moveTo>
                    <a:pt x="12700" y="1693353"/>
                  </a:moveTo>
                  <a:lnTo>
                    <a:pt x="12700" y="158750"/>
                  </a:lnTo>
                  <a:cubicBezTo>
                    <a:pt x="12700" y="78740"/>
                    <a:pt x="78740" y="12700"/>
                    <a:pt x="158750" y="12700"/>
                  </a:cubicBezTo>
                  <a:lnTo>
                    <a:pt x="1802580" y="12700"/>
                  </a:lnTo>
                  <a:cubicBezTo>
                    <a:pt x="1882591" y="12700"/>
                    <a:pt x="1948630" y="78740"/>
                    <a:pt x="1948630" y="158750"/>
                  </a:cubicBezTo>
                  <a:lnTo>
                    <a:pt x="1948630" y="1693353"/>
                  </a:lnTo>
                  <a:cubicBezTo>
                    <a:pt x="1948630" y="1773363"/>
                    <a:pt x="1882591" y="1839403"/>
                    <a:pt x="1802580" y="1839403"/>
                  </a:cubicBezTo>
                  <a:lnTo>
                    <a:pt x="158750" y="1839403"/>
                  </a:lnTo>
                  <a:cubicBezTo>
                    <a:pt x="78740" y="1839403"/>
                    <a:pt x="12700" y="1774633"/>
                    <a:pt x="12700" y="1693353"/>
                  </a:cubicBezTo>
                  <a:close/>
                  <a:moveTo>
                    <a:pt x="1989270" y="1736533"/>
                  </a:moveTo>
                  <a:cubicBezTo>
                    <a:pt x="1989270" y="1816543"/>
                    <a:pt x="1921960" y="1882583"/>
                    <a:pt x="1841950" y="1882583"/>
                  </a:cubicBezTo>
                  <a:lnTo>
                    <a:pt x="200519" y="1882583"/>
                  </a:lnTo>
                  <a:cubicBezTo>
                    <a:pt x="157480" y="1882583"/>
                    <a:pt x="120650" y="1866073"/>
                    <a:pt x="93980" y="1838133"/>
                  </a:cubicBezTo>
                  <a:cubicBezTo>
                    <a:pt x="114300" y="1847023"/>
                    <a:pt x="135890" y="1852103"/>
                    <a:pt x="160020" y="1852103"/>
                  </a:cubicBezTo>
                  <a:lnTo>
                    <a:pt x="1803850" y="1852103"/>
                  </a:lnTo>
                  <a:cubicBezTo>
                    <a:pt x="1891480" y="1852103"/>
                    <a:pt x="1962601" y="1780983"/>
                    <a:pt x="1962601" y="1693353"/>
                  </a:cubicBezTo>
                  <a:lnTo>
                    <a:pt x="1962601" y="158750"/>
                  </a:lnTo>
                  <a:cubicBezTo>
                    <a:pt x="1962601" y="140970"/>
                    <a:pt x="1958791" y="123190"/>
                    <a:pt x="1953710" y="106680"/>
                  </a:cubicBezTo>
                  <a:cubicBezTo>
                    <a:pt x="1975301" y="132080"/>
                    <a:pt x="1989270" y="165100"/>
                    <a:pt x="1989270" y="201930"/>
                  </a:cubicBezTo>
                  <a:lnTo>
                    <a:pt x="1989270" y="1736533"/>
                  </a:lnTo>
                  <a:close/>
                </a:path>
              </a:pathLst>
            </a:custGeom>
            <a:solidFill>
              <a:srgbClr val="704430"/>
            </a:solidFill>
          </p:spPr>
          <p:txBody>
            <a:bodyPr/>
            <a:lstStyle/>
            <a:p>
              <a:endParaRPr lang="en-US"/>
            </a:p>
          </p:txBody>
        </p:sp>
      </p:grpSp>
      <p:grpSp>
        <p:nvGrpSpPr>
          <p:cNvPr id="17" name="Group 17"/>
          <p:cNvGrpSpPr/>
          <p:nvPr/>
        </p:nvGrpSpPr>
        <p:grpSpPr>
          <a:xfrm>
            <a:off x="14548186" y="1467245"/>
            <a:ext cx="245953" cy="245953"/>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3ED"/>
            </a:solidFill>
          </p:spPr>
          <p:txBody>
            <a:bodyPr/>
            <a:lstStyle/>
            <a:p>
              <a:endParaRPr lang="en-US"/>
            </a:p>
          </p:txBody>
        </p:sp>
      </p:grpSp>
      <p:grpSp>
        <p:nvGrpSpPr>
          <p:cNvPr id="19" name="Group 19"/>
          <p:cNvGrpSpPr/>
          <p:nvPr/>
        </p:nvGrpSpPr>
        <p:grpSpPr>
          <a:xfrm>
            <a:off x="15029648" y="1467245"/>
            <a:ext cx="245953" cy="245953"/>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3ED"/>
            </a:solidFill>
          </p:spPr>
          <p:txBody>
            <a:bodyPr/>
            <a:lstStyle/>
            <a:p>
              <a:endParaRPr lang="en-US"/>
            </a:p>
          </p:txBody>
        </p:sp>
      </p:grpSp>
      <p:grpSp>
        <p:nvGrpSpPr>
          <p:cNvPr id="21" name="Group 21"/>
          <p:cNvGrpSpPr/>
          <p:nvPr/>
        </p:nvGrpSpPr>
        <p:grpSpPr>
          <a:xfrm>
            <a:off x="15511109" y="1467245"/>
            <a:ext cx="245953" cy="245953"/>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3ED"/>
            </a:solidFill>
          </p:spPr>
          <p:txBody>
            <a:bodyPr/>
            <a:lstStyle/>
            <a:p>
              <a:endParaRPr lang="en-US"/>
            </a:p>
          </p:txBody>
        </p:sp>
      </p:grpSp>
      <p:sp>
        <p:nvSpPr>
          <p:cNvPr id="23" name="Freeform 23"/>
          <p:cNvSpPr/>
          <p:nvPr/>
        </p:nvSpPr>
        <p:spPr>
          <a:xfrm>
            <a:off x="2798361" y="5289720"/>
            <a:ext cx="3325463" cy="4997280"/>
          </a:xfrm>
          <a:custGeom>
            <a:avLst/>
            <a:gdLst/>
            <a:ahLst/>
            <a:cxnLst/>
            <a:rect l="l" t="t" r="r" b="b"/>
            <a:pathLst>
              <a:path w="3325463" h="4997280">
                <a:moveTo>
                  <a:pt x="0" y="0"/>
                </a:moveTo>
                <a:lnTo>
                  <a:pt x="3325462" y="0"/>
                </a:lnTo>
                <a:lnTo>
                  <a:pt x="3325462" y="4997280"/>
                </a:lnTo>
                <a:lnTo>
                  <a:pt x="0" y="4997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p:cNvSpPr/>
          <p:nvPr/>
        </p:nvSpPr>
        <p:spPr>
          <a:xfrm rot="3072921">
            <a:off x="6700268" y="4976748"/>
            <a:ext cx="3250846" cy="2352800"/>
          </a:xfrm>
          <a:custGeom>
            <a:avLst/>
            <a:gdLst/>
            <a:ahLst/>
            <a:cxnLst/>
            <a:rect l="l" t="t" r="r" b="b"/>
            <a:pathLst>
              <a:path w="3250846" h="2352800">
                <a:moveTo>
                  <a:pt x="0" y="0"/>
                </a:moveTo>
                <a:lnTo>
                  <a:pt x="3250846" y="0"/>
                </a:lnTo>
                <a:lnTo>
                  <a:pt x="3250846" y="2352800"/>
                </a:lnTo>
                <a:lnTo>
                  <a:pt x="0" y="2352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TextBox 25"/>
          <p:cNvSpPr txBox="1"/>
          <p:nvPr/>
        </p:nvSpPr>
        <p:spPr>
          <a:xfrm>
            <a:off x="9784066" y="2363325"/>
            <a:ext cx="5995124" cy="4412616"/>
          </a:xfrm>
          <a:prstGeom prst="rect">
            <a:avLst/>
          </a:prstGeom>
        </p:spPr>
        <p:txBody>
          <a:bodyPr lIns="0" tIns="0" rIns="0" bIns="0" rtlCol="0" anchor="t">
            <a:spAutoFit/>
          </a:bodyPr>
          <a:lstStyle/>
          <a:p>
            <a:pPr algn="just">
              <a:lnSpc>
                <a:spcPts val="5919"/>
              </a:lnSpc>
            </a:pPr>
            <a:r>
              <a:rPr lang="en-US" sz="3699">
                <a:solidFill>
                  <a:srgbClr val="704430"/>
                </a:solidFill>
                <a:latin typeface="Nunito"/>
                <a:ea typeface="Nunito"/>
                <a:cs typeface="Nunito"/>
                <a:sym typeface="Nunito"/>
              </a:rPr>
              <a:t>A computer must have all of the different components that enables a computer to </a:t>
            </a:r>
            <a:r>
              <a:rPr lang="en-US" sz="3699" b="1">
                <a:solidFill>
                  <a:srgbClr val="704430"/>
                </a:solidFill>
                <a:latin typeface="Nunito Bold"/>
                <a:ea typeface="Nunito Bold"/>
                <a:cs typeface="Nunito Bold"/>
                <a:sym typeface="Nunito Bold"/>
              </a:rPr>
              <a:t>take input</a:t>
            </a:r>
            <a:r>
              <a:rPr lang="en-US" sz="3699">
                <a:solidFill>
                  <a:srgbClr val="704430"/>
                </a:solidFill>
                <a:latin typeface="Nunito"/>
                <a:ea typeface="Nunito"/>
                <a:cs typeface="Nunito"/>
                <a:sym typeface="Nunito"/>
              </a:rPr>
              <a:t>, </a:t>
            </a:r>
            <a:r>
              <a:rPr lang="en-US" sz="3699" b="1">
                <a:solidFill>
                  <a:srgbClr val="704430"/>
                </a:solidFill>
                <a:latin typeface="Nunito Bold"/>
                <a:ea typeface="Nunito Bold"/>
                <a:cs typeface="Nunito Bold"/>
                <a:sym typeface="Nunito Bold"/>
              </a:rPr>
              <a:t>process data</a:t>
            </a:r>
            <a:r>
              <a:rPr lang="en-US" sz="3699">
                <a:solidFill>
                  <a:srgbClr val="704430"/>
                </a:solidFill>
                <a:latin typeface="Nunito"/>
                <a:ea typeface="Nunito"/>
                <a:cs typeface="Nunito"/>
                <a:sym typeface="Nunito"/>
              </a:rPr>
              <a:t>, </a:t>
            </a:r>
            <a:r>
              <a:rPr lang="en-US" sz="3699" b="1">
                <a:solidFill>
                  <a:srgbClr val="704430"/>
                </a:solidFill>
                <a:latin typeface="Nunito Bold"/>
                <a:ea typeface="Nunito Bold"/>
                <a:cs typeface="Nunito Bold"/>
                <a:sym typeface="Nunito Bold"/>
              </a:rPr>
              <a:t>present outputs</a:t>
            </a:r>
            <a:r>
              <a:rPr lang="en-US" sz="3699">
                <a:solidFill>
                  <a:srgbClr val="704430"/>
                </a:solidFill>
                <a:latin typeface="Nunito"/>
                <a:ea typeface="Nunito"/>
                <a:cs typeface="Nunito"/>
                <a:sym typeface="Nunito"/>
              </a:rPr>
              <a:t>, and </a:t>
            </a:r>
            <a:r>
              <a:rPr lang="en-US" sz="3699" b="1">
                <a:solidFill>
                  <a:srgbClr val="704430"/>
                </a:solidFill>
                <a:latin typeface="Nunito Bold"/>
                <a:ea typeface="Nunito Bold"/>
                <a:cs typeface="Nunito Bold"/>
                <a:sym typeface="Nunito Bold"/>
              </a:rPr>
              <a:t>store information</a:t>
            </a:r>
            <a:r>
              <a:rPr lang="en-US" sz="3699">
                <a:solidFill>
                  <a:srgbClr val="704430"/>
                </a:solidFill>
                <a:latin typeface="Nunito"/>
                <a:ea typeface="Nunito"/>
                <a:cs typeface="Nunito"/>
                <a:sym typeface="Nunito"/>
              </a:rPr>
              <a:t>.</a:t>
            </a:r>
          </a:p>
        </p:txBody>
      </p:sp>
      <p:sp>
        <p:nvSpPr>
          <p:cNvPr id="26" name="TextBox 26"/>
          <p:cNvSpPr txBox="1"/>
          <p:nvPr/>
        </p:nvSpPr>
        <p:spPr>
          <a:xfrm>
            <a:off x="330357" y="913158"/>
            <a:ext cx="8261471" cy="3281334"/>
          </a:xfrm>
          <a:prstGeom prst="rect">
            <a:avLst/>
          </a:prstGeom>
        </p:spPr>
        <p:txBody>
          <a:bodyPr lIns="0" tIns="0" rIns="0" bIns="0" rtlCol="0" anchor="t">
            <a:spAutoFit/>
          </a:bodyPr>
          <a:lstStyle/>
          <a:p>
            <a:pPr algn="ctr">
              <a:lnSpc>
                <a:spcPts val="12715"/>
              </a:lnSpc>
            </a:pPr>
            <a:r>
              <a:rPr lang="en-US" sz="11559" spc="-346">
                <a:solidFill>
                  <a:srgbClr val="704430"/>
                </a:solidFill>
                <a:latin typeface="Marykate"/>
                <a:ea typeface="Marykate"/>
                <a:cs typeface="Marykate"/>
                <a:sym typeface="Marykate"/>
              </a:rPr>
              <a:t>Parts of a Computer!</a:t>
            </a:r>
          </a:p>
        </p:txBody>
      </p:sp>
      <p:sp>
        <p:nvSpPr>
          <p:cNvPr id="27" name="TextBox 27"/>
          <p:cNvSpPr txBox="1"/>
          <p:nvPr/>
        </p:nvSpPr>
        <p:spPr>
          <a:xfrm>
            <a:off x="9490419" y="7556991"/>
            <a:ext cx="6582416" cy="600075"/>
          </a:xfrm>
          <a:prstGeom prst="rect">
            <a:avLst/>
          </a:prstGeom>
        </p:spPr>
        <p:txBody>
          <a:bodyPr lIns="0" tIns="0" rIns="0" bIns="0" rtlCol="0" anchor="t">
            <a:spAutoFit/>
          </a:bodyPr>
          <a:lstStyle/>
          <a:p>
            <a:pPr algn="ctr">
              <a:lnSpc>
                <a:spcPts val="4679"/>
              </a:lnSpc>
            </a:pPr>
            <a:r>
              <a:rPr lang="en-US" sz="3899" spc="116">
                <a:solidFill>
                  <a:srgbClr val="704430"/>
                </a:solidFill>
                <a:latin typeface="More Sugar"/>
                <a:ea typeface="More Sugar"/>
                <a:cs typeface="More Sugar"/>
                <a:sym typeface="More Sugar"/>
              </a:rPr>
              <a:t>HARDWARE &amp; SOFTWARE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5895067" y="3804590"/>
            <a:ext cx="11337018" cy="5129860"/>
            <a:chOff x="0" y="0"/>
            <a:chExt cx="2999863" cy="1357400"/>
          </a:xfrm>
        </p:grpSpPr>
        <p:sp>
          <p:nvSpPr>
            <p:cNvPr id="4" name="Freeform 4"/>
            <p:cNvSpPr/>
            <p:nvPr/>
          </p:nvSpPr>
          <p:spPr>
            <a:xfrm>
              <a:off x="92710" y="106680"/>
              <a:ext cx="2895723" cy="1238020"/>
            </a:xfrm>
            <a:custGeom>
              <a:avLst/>
              <a:gdLst/>
              <a:ahLst/>
              <a:cxnLst/>
              <a:rect l="l" t="t" r="r" b="b"/>
              <a:pathLst>
                <a:path w="2895723" h="1238020">
                  <a:moveTo>
                    <a:pt x="2869052" y="1048790"/>
                  </a:moveTo>
                  <a:cubicBezTo>
                    <a:pt x="2869052" y="1136420"/>
                    <a:pt x="2792852" y="1207541"/>
                    <a:pt x="2711573" y="1207541"/>
                  </a:cubicBezTo>
                  <a:lnTo>
                    <a:pt x="66040" y="1207541"/>
                  </a:lnTo>
                  <a:cubicBezTo>
                    <a:pt x="43180" y="1207541"/>
                    <a:pt x="20320" y="1202461"/>
                    <a:pt x="0" y="1193570"/>
                  </a:cubicBezTo>
                  <a:cubicBezTo>
                    <a:pt x="26670" y="1221511"/>
                    <a:pt x="63500" y="1238020"/>
                    <a:pt x="112583" y="1238020"/>
                  </a:cubicBezTo>
                  <a:lnTo>
                    <a:pt x="2749673" y="1238020"/>
                  </a:lnTo>
                  <a:cubicBezTo>
                    <a:pt x="2829683" y="1238020"/>
                    <a:pt x="2895723" y="1171981"/>
                    <a:pt x="2895723" y="1091970"/>
                  </a:cubicBezTo>
                  <a:lnTo>
                    <a:pt x="2895723" y="95250"/>
                  </a:lnTo>
                  <a:cubicBezTo>
                    <a:pt x="2895723" y="58420"/>
                    <a:pt x="2881752" y="25400"/>
                    <a:pt x="2860162" y="0"/>
                  </a:cubicBezTo>
                  <a:cubicBezTo>
                    <a:pt x="2866512" y="16510"/>
                    <a:pt x="2869052" y="34290"/>
                    <a:pt x="2869052" y="52070"/>
                  </a:cubicBezTo>
                  <a:lnTo>
                    <a:pt x="2869052" y="1048790"/>
                  </a:lnTo>
                  <a:close/>
                </a:path>
              </a:pathLst>
            </a:custGeom>
            <a:solidFill>
              <a:srgbClr val="704430"/>
            </a:solidFill>
          </p:spPr>
          <p:txBody>
            <a:bodyPr/>
            <a:lstStyle/>
            <a:p>
              <a:endParaRPr lang="en-US"/>
            </a:p>
          </p:txBody>
        </p:sp>
        <p:sp>
          <p:nvSpPr>
            <p:cNvPr id="5" name="Freeform 5"/>
            <p:cNvSpPr/>
            <p:nvPr/>
          </p:nvSpPr>
          <p:spPr>
            <a:xfrm>
              <a:off x="12700" y="12700"/>
              <a:ext cx="2935093" cy="1288821"/>
            </a:xfrm>
            <a:custGeom>
              <a:avLst/>
              <a:gdLst/>
              <a:ahLst/>
              <a:cxnLst/>
              <a:rect l="l" t="t" r="r" b="b"/>
              <a:pathLst>
                <a:path w="2935093" h="1288821">
                  <a:moveTo>
                    <a:pt x="146050" y="1288821"/>
                  </a:moveTo>
                  <a:lnTo>
                    <a:pt x="2789043" y="1288821"/>
                  </a:lnTo>
                  <a:cubicBezTo>
                    <a:pt x="2869053" y="1288821"/>
                    <a:pt x="2935093" y="1222780"/>
                    <a:pt x="2935093" y="1142770"/>
                  </a:cubicBezTo>
                  <a:lnTo>
                    <a:pt x="2935093" y="146050"/>
                  </a:lnTo>
                  <a:cubicBezTo>
                    <a:pt x="2935093" y="66040"/>
                    <a:pt x="2869053" y="0"/>
                    <a:pt x="2789043" y="0"/>
                  </a:cubicBezTo>
                  <a:lnTo>
                    <a:pt x="146050" y="0"/>
                  </a:lnTo>
                  <a:cubicBezTo>
                    <a:pt x="66040" y="0"/>
                    <a:pt x="0" y="66040"/>
                    <a:pt x="0" y="146050"/>
                  </a:cubicBezTo>
                  <a:lnTo>
                    <a:pt x="0" y="1142770"/>
                  </a:lnTo>
                  <a:cubicBezTo>
                    <a:pt x="0" y="1224050"/>
                    <a:pt x="66040" y="1288821"/>
                    <a:pt x="146050" y="1288821"/>
                  </a:cubicBezTo>
                  <a:close/>
                </a:path>
              </a:pathLst>
            </a:custGeom>
            <a:solidFill>
              <a:srgbClr val="FFF3ED"/>
            </a:solidFill>
          </p:spPr>
          <p:txBody>
            <a:bodyPr/>
            <a:lstStyle/>
            <a:p>
              <a:endParaRPr lang="en-US"/>
            </a:p>
          </p:txBody>
        </p:sp>
        <p:sp>
          <p:nvSpPr>
            <p:cNvPr id="6" name="Freeform 6"/>
            <p:cNvSpPr/>
            <p:nvPr/>
          </p:nvSpPr>
          <p:spPr>
            <a:xfrm>
              <a:off x="0" y="0"/>
              <a:ext cx="2999863" cy="1357400"/>
            </a:xfrm>
            <a:custGeom>
              <a:avLst/>
              <a:gdLst/>
              <a:ahLst/>
              <a:cxnLst/>
              <a:rect l="l" t="t" r="r" b="b"/>
              <a:pathLst>
                <a:path w="2999863" h="1357400">
                  <a:moveTo>
                    <a:pt x="2936363" y="74930"/>
                  </a:moveTo>
                  <a:cubicBezTo>
                    <a:pt x="2908423" y="30480"/>
                    <a:pt x="2858893" y="0"/>
                    <a:pt x="2801743" y="0"/>
                  </a:cubicBezTo>
                  <a:lnTo>
                    <a:pt x="158750" y="0"/>
                  </a:lnTo>
                  <a:cubicBezTo>
                    <a:pt x="71120" y="0"/>
                    <a:pt x="0" y="71120"/>
                    <a:pt x="0" y="158750"/>
                  </a:cubicBezTo>
                  <a:lnTo>
                    <a:pt x="0" y="1155470"/>
                  </a:lnTo>
                  <a:cubicBezTo>
                    <a:pt x="0" y="1207540"/>
                    <a:pt x="25400" y="1253260"/>
                    <a:pt x="63500" y="1282471"/>
                  </a:cubicBezTo>
                  <a:cubicBezTo>
                    <a:pt x="91440" y="1326921"/>
                    <a:pt x="140970" y="1357400"/>
                    <a:pt x="207881" y="1357400"/>
                  </a:cubicBezTo>
                  <a:lnTo>
                    <a:pt x="2841113" y="1357400"/>
                  </a:lnTo>
                  <a:cubicBezTo>
                    <a:pt x="2928743" y="1357400"/>
                    <a:pt x="2999863" y="1286281"/>
                    <a:pt x="2999863" y="1198650"/>
                  </a:cubicBezTo>
                  <a:lnTo>
                    <a:pt x="2999863" y="201930"/>
                  </a:lnTo>
                  <a:cubicBezTo>
                    <a:pt x="2999862" y="149860"/>
                    <a:pt x="2974462" y="104140"/>
                    <a:pt x="2936363" y="74930"/>
                  </a:cubicBezTo>
                  <a:close/>
                  <a:moveTo>
                    <a:pt x="12700" y="1155470"/>
                  </a:moveTo>
                  <a:lnTo>
                    <a:pt x="12700" y="158750"/>
                  </a:lnTo>
                  <a:cubicBezTo>
                    <a:pt x="12700" y="78740"/>
                    <a:pt x="78740" y="12700"/>
                    <a:pt x="158750" y="12700"/>
                  </a:cubicBezTo>
                  <a:lnTo>
                    <a:pt x="2801743" y="12700"/>
                  </a:lnTo>
                  <a:cubicBezTo>
                    <a:pt x="2881753" y="12700"/>
                    <a:pt x="2947793" y="78740"/>
                    <a:pt x="2947793" y="158750"/>
                  </a:cubicBezTo>
                  <a:lnTo>
                    <a:pt x="2947793" y="1155470"/>
                  </a:lnTo>
                  <a:cubicBezTo>
                    <a:pt x="2947793" y="1235480"/>
                    <a:pt x="2881753" y="1301521"/>
                    <a:pt x="2801743" y="1301521"/>
                  </a:cubicBezTo>
                  <a:lnTo>
                    <a:pt x="158750" y="1301521"/>
                  </a:lnTo>
                  <a:cubicBezTo>
                    <a:pt x="78740" y="1301521"/>
                    <a:pt x="12700" y="1236750"/>
                    <a:pt x="12700" y="1155470"/>
                  </a:cubicBezTo>
                  <a:close/>
                  <a:moveTo>
                    <a:pt x="2988433" y="1198650"/>
                  </a:moveTo>
                  <a:cubicBezTo>
                    <a:pt x="2988433" y="1278661"/>
                    <a:pt x="2921122" y="1344700"/>
                    <a:pt x="2841113" y="1344700"/>
                  </a:cubicBezTo>
                  <a:lnTo>
                    <a:pt x="207881" y="1344700"/>
                  </a:lnTo>
                  <a:cubicBezTo>
                    <a:pt x="157480" y="1344700"/>
                    <a:pt x="120650" y="1328190"/>
                    <a:pt x="93980" y="1300250"/>
                  </a:cubicBezTo>
                  <a:cubicBezTo>
                    <a:pt x="114300" y="1309140"/>
                    <a:pt x="135890" y="1314221"/>
                    <a:pt x="160020" y="1314221"/>
                  </a:cubicBezTo>
                  <a:lnTo>
                    <a:pt x="2803013" y="1314221"/>
                  </a:lnTo>
                  <a:cubicBezTo>
                    <a:pt x="2890643" y="1314221"/>
                    <a:pt x="2961763" y="1243100"/>
                    <a:pt x="2961763" y="1155470"/>
                  </a:cubicBezTo>
                  <a:lnTo>
                    <a:pt x="2961763" y="158750"/>
                  </a:lnTo>
                  <a:cubicBezTo>
                    <a:pt x="2961763" y="140970"/>
                    <a:pt x="2957953" y="123190"/>
                    <a:pt x="2952872" y="106680"/>
                  </a:cubicBezTo>
                  <a:cubicBezTo>
                    <a:pt x="2974463" y="132080"/>
                    <a:pt x="2988433" y="165100"/>
                    <a:pt x="2988433" y="201930"/>
                  </a:cubicBezTo>
                  <a:lnTo>
                    <a:pt x="2988433" y="1198650"/>
                  </a:lnTo>
                  <a:close/>
                </a:path>
              </a:pathLst>
            </a:custGeom>
            <a:solidFill>
              <a:srgbClr val="704430"/>
            </a:solidFill>
          </p:spPr>
          <p:txBody>
            <a:bodyPr/>
            <a:lstStyle/>
            <a:p>
              <a:endParaRPr lang="en-US"/>
            </a:p>
          </p:txBody>
        </p:sp>
      </p:grpSp>
      <p:grpSp>
        <p:nvGrpSpPr>
          <p:cNvPr id="7" name="Group 7"/>
          <p:cNvGrpSpPr/>
          <p:nvPr/>
        </p:nvGrpSpPr>
        <p:grpSpPr>
          <a:xfrm>
            <a:off x="5895067" y="1650179"/>
            <a:ext cx="11337018" cy="1320173"/>
            <a:chOff x="0" y="0"/>
            <a:chExt cx="16435575" cy="1913890"/>
          </a:xfrm>
        </p:grpSpPr>
        <p:sp>
          <p:nvSpPr>
            <p:cNvPr id="8" name="Freeform 8"/>
            <p:cNvSpPr/>
            <p:nvPr/>
          </p:nvSpPr>
          <p:spPr>
            <a:xfrm>
              <a:off x="0" y="0"/>
              <a:ext cx="16435575" cy="1913890"/>
            </a:xfrm>
            <a:custGeom>
              <a:avLst/>
              <a:gdLst/>
              <a:ahLst/>
              <a:cxnLst/>
              <a:rect l="l" t="t" r="r" b="b"/>
              <a:pathLst>
                <a:path w="16435575" h="1913890">
                  <a:moveTo>
                    <a:pt x="16435575" y="956945"/>
                  </a:moveTo>
                  <a:cubicBezTo>
                    <a:pt x="16435575" y="1485392"/>
                    <a:pt x="16007204" y="1913890"/>
                    <a:pt x="15478630" y="1913890"/>
                  </a:cubicBezTo>
                  <a:lnTo>
                    <a:pt x="956945" y="1913890"/>
                  </a:lnTo>
                  <a:cubicBezTo>
                    <a:pt x="428371" y="1913890"/>
                    <a:pt x="0" y="1485392"/>
                    <a:pt x="0" y="956945"/>
                  </a:cubicBezTo>
                  <a:cubicBezTo>
                    <a:pt x="0" y="428371"/>
                    <a:pt x="428371" y="0"/>
                    <a:pt x="956945" y="0"/>
                  </a:cubicBezTo>
                  <a:lnTo>
                    <a:pt x="15478630" y="0"/>
                  </a:lnTo>
                  <a:cubicBezTo>
                    <a:pt x="16007077" y="0"/>
                    <a:pt x="16435575" y="428371"/>
                    <a:pt x="16435575" y="956945"/>
                  </a:cubicBezTo>
                  <a:close/>
                </a:path>
              </a:pathLst>
            </a:custGeom>
            <a:solidFill>
              <a:srgbClr val="FFF3ED"/>
            </a:solidFill>
          </p:spPr>
          <p:txBody>
            <a:bodyPr/>
            <a:lstStyle/>
            <a:p>
              <a:endParaRPr lang="en-US"/>
            </a:p>
          </p:txBody>
        </p:sp>
      </p:grpSp>
      <p:sp>
        <p:nvSpPr>
          <p:cNvPr id="9" name="Freeform 9"/>
          <p:cNvSpPr/>
          <p:nvPr/>
        </p:nvSpPr>
        <p:spPr>
          <a:xfrm>
            <a:off x="6557729" y="1979062"/>
            <a:ext cx="535653" cy="606973"/>
          </a:xfrm>
          <a:custGeom>
            <a:avLst/>
            <a:gdLst/>
            <a:ahLst/>
            <a:cxnLst/>
            <a:rect l="l" t="t" r="r" b="b"/>
            <a:pathLst>
              <a:path w="535653" h="606973">
                <a:moveTo>
                  <a:pt x="0" y="0"/>
                </a:moveTo>
                <a:lnTo>
                  <a:pt x="535654" y="0"/>
                </a:lnTo>
                <a:lnTo>
                  <a:pt x="535654" y="606973"/>
                </a:lnTo>
                <a:lnTo>
                  <a:pt x="0" y="6069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234839" y="5949539"/>
            <a:ext cx="5170490" cy="2942479"/>
          </a:xfrm>
          <a:custGeom>
            <a:avLst/>
            <a:gdLst/>
            <a:ahLst/>
            <a:cxnLst/>
            <a:rect l="l" t="t" r="r" b="b"/>
            <a:pathLst>
              <a:path w="5170490" h="2942479">
                <a:moveTo>
                  <a:pt x="0" y="0"/>
                </a:moveTo>
                <a:lnTo>
                  <a:pt x="5170490" y="0"/>
                </a:lnTo>
                <a:lnTo>
                  <a:pt x="5170490" y="2942478"/>
                </a:lnTo>
                <a:lnTo>
                  <a:pt x="0" y="29424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234839" y="1341863"/>
            <a:ext cx="3532843" cy="3736661"/>
          </a:xfrm>
          <a:custGeom>
            <a:avLst/>
            <a:gdLst/>
            <a:ahLst/>
            <a:cxnLst/>
            <a:rect l="l" t="t" r="r" b="b"/>
            <a:pathLst>
              <a:path w="3532843" h="3736661">
                <a:moveTo>
                  <a:pt x="0" y="0"/>
                </a:moveTo>
                <a:lnTo>
                  <a:pt x="3532844" y="0"/>
                </a:lnTo>
                <a:lnTo>
                  <a:pt x="3532844" y="3736661"/>
                </a:lnTo>
                <a:lnTo>
                  <a:pt x="0" y="37366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8013253" y="1783529"/>
            <a:ext cx="8122014" cy="1079501"/>
          </a:xfrm>
          <a:prstGeom prst="rect">
            <a:avLst/>
          </a:prstGeom>
        </p:spPr>
        <p:txBody>
          <a:bodyPr lIns="0" tIns="0" rIns="0" bIns="0" rtlCol="0" anchor="t">
            <a:spAutoFit/>
          </a:bodyPr>
          <a:lstStyle/>
          <a:p>
            <a:pPr algn="ctr">
              <a:lnSpc>
                <a:spcPts val="8000"/>
              </a:lnSpc>
            </a:pPr>
            <a:r>
              <a:rPr lang="en-US" sz="8000">
                <a:solidFill>
                  <a:srgbClr val="704430"/>
                </a:solidFill>
                <a:latin typeface="Marykate"/>
                <a:ea typeface="Marykate"/>
                <a:cs typeface="Marykate"/>
                <a:sym typeface="Marykate"/>
              </a:rPr>
              <a:t>COMPUTER HARDWARE</a:t>
            </a:r>
          </a:p>
        </p:txBody>
      </p:sp>
      <p:sp>
        <p:nvSpPr>
          <p:cNvPr id="13" name="TextBox 13"/>
          <p:cNvSpPr txBox="1"/>
          <p:nvPr/>
        </p:nvSpPr>
        <p:spPr>
          <a:xfrm>
            <a:off x="7125236" y="4502620"/>
            <a:ext cx="8876680" cy="3619500"/>
          </a:xfrm>
          <a:prstGeom prst="rect">
            <a:avLst/>
          </a:prstGeom>
        </p:spPr>
        <p:txBody>
          <a:bodyPr lIns="0" tIns="0" rIns="0" bIns="0" rtlCol="0" anchor="t">
            <a:spAutoFit/>
          </a:bodyPr>
          <a:lstStyle/>
          <a:p>
            <a:pPr algn="ctr">
              <a:lnSpc>
                <a:spcPts val="4800"/>
              </a:lnSpc>
            </a:pPr>
            <a:r>
              <a:rPr lang="en-US" sz="3000">
                <a:solidFill>
                  <a:srgbClr val="704430"/>
                </a:solidFill>
                <a:latin typeface="Nunito"/>
                <a:ea typeface="Nunito"/>
                <a:cs typeface="Nunito"/>
                <a:sym typeface="Nunito"/>
              </a:rPr>
              <a:t>The </a:t>
            </a:r>
            <a:r>
              <a:rPr lang="en-US" sz="3000" b="1">
                <a:solidFill>
                  <a:srgbClr val="704430"/>
                </a:solidFill>
                <a:latin typeface="Nunito Bold"/>
                <a:ea typeface="Nunito Bold"/>
                <a:cs typeface="Nunito Bold"/>
                <a:sym typeface="Nunito Bold"/>
              </a:rPr>
              <a:t>Computer Hardware</a:t>
            </a:r>
            <a:r>
              <a:rPr lang="en-US" sz="3000">
                <a:solidFill>
                  <a:srgbClr val="704430"/>
                </a:solidFill>
                <a:latin typeface="Nunito"/>
                <a:ea typeface="Nunito"/>
                <a:cs typeface="Nunito"/>
                <a:sym typeface="Nunito"/>
              </a:rPr>
              <a:t> is a component of a computer system that which provides the </a:t>
            </a:r>
            <a:r>
              <a:rPr lang="en-US" sz="3000" u="sng">
                <a:solidFill>
                  <a:srgbClr val="704430"/>
                </a:solidFill>
                <a:latin typeface="Nunito"/>
                <a:ea typeface="Nunito"/>
                <a:cs typeface="Nunito"/>
                <a:sym typeface="Nunito"/>
              </a:rPr>
              <a:t>physical mechanisms</a:t>
            </a:r>
            <a:r>
              <a:rPr lang="en-US" sz="3000">
                <a:solidFill>
                  <a:srgbClr val="704430"/>
                </a:solidFill>
                <a:latin typeface="Nunito"/>
                <a:ea typeface="Nunito"/>
                <a:cs typeface="Nunito"/>
                <a:sym typeface="Nunito"/>
              </a:rPr>
              <a:t> to input and output data, to manipulate and process data, and to electronically control the various input, output, and storage components (Englander, 2010).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sp>
        <p:nvSpPr>
          <p:cNvPr id="3" name="Freeform 3"/>
          <p:cNvSpPr/>
          <p:nvPr/>
        </p:nvSpPr>
        <p:spPr>
          <a:xfrm rot="1068946">
            <a:off x="15236167" y="7937"/>
            <a:ext cx="3688758" cy="2441287"/>
          </a:xfrm>
          <a:custGeom>
            <a:avLst/>
            <a:gdLst/>
            <a:ahLst/>
            <a:cxnLst/>
            <a:rect l="l" t="t" r="r" b="b"/>
            <a:pathLst>
              <a:path w="3688758" h="2441287">
                <a:moveTo>
                  <a:pt x="0" y="0"/>
                </a:moveTo>
                <a:lnTo>
                  <a:pt x="3688758" y="0"/>
                </a:lnTo>
                <a:lnTo>
                  <a:pt x="3688758" y="2441287"/>
                </a:lnTo>
                <a:lnTo>
                  <a:pt x="0" y="24412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209088" y="944070"/>
            <a:ext cx="13869823" cy="1304925"/>
          </a:xfrm>
          <a:prstGeom prst="rect">
            <a:avLst/>
          </a:prstGeom>
        </p:spPr>
        <p:txBody>
          <a:bodyPr lIns="0" tIns="0" rIns="0" bIns="0" rtlCol="0" anchor="t">
            <a:spAutoFit/>
          </a:bodyPr>
          <a:lstStyle/>
          <a:p>
            <a:pPr algn="ctr">
              <a:lnSpc>
                <a:spcPts val="9900"/>
              </a:lnSpc>
            </a:pPr>
            <a:r>
              <a:rPr lang="en-US" sz="9000">
                <a:solidFill>
                  <a:srgbClr val="FFF3ED"/>
                </a:solidFill>
                <a:latin typeface="Marykate"/>
                <a:ea typeface="Marykate"/>
                <a:cs typeface="Marykate"/>
                <a:sym typeface="Marykate"/>
              </a:rPr>
              <a:t>Types of Computer Hardware:</a:t>
            </a:r>
          </a:p>
        </p:txBody>
      </p:sp>
      <p:grpSp>
        <p:nvGrpSpPr>
          <p:cNvPr id="5" name="Group 5"/>
          <p:cNvGrpSpPr/>
          <p:nvPr/>
        </p:nvGrpSpPr>
        <p:grpSpPr>
          <a:xfrm>
            <a:off x="1028700" y="2791920"/>
            <a:ext cx="7658100" cy="5567140"/>
            <a:chOff x="0" y="0"/>
            <a:chExt cx="2212446" cy="1608362"/>
          </a:xfrm>
        </p:grpSpPr>
        <p:sp>
          <p:nvSpPr>
            <p:cNvPr id="6" name="Freeform 6"/>
            <p:cNvSpPr/>
            <p:nvPr/>
          </p:nvSpPr>
          <p:spPr>
            <a:xfrm>
              <a:off x="92710" y="106680"/>
              <a:ext cx="2108306" cy="1488982"/>
            </a:xfrm>
            <a:custGeom>
              <a:avLst/>
              <a:gdLst/>
              <a:ahLst/>
              <a:cxnLst/>
              <a:rect l="l" t="t" r="r" b="b"/>
              <a:pathLst>
                <a:path w="2108306" h="1488982">
                  <a:moveTo>
                    <a:pt x="2081636" y="1299752"/>
                  </a:moveTo>
                  <a:cubicBezTo>
                    <a:pt x="2081636" y="1387382"/>
                    <a:pt x="2005436" y="1458502"/>
                    <a:pt x="1924156" y="1458502"/>
                  </a:cubicBezTo>
                  <a:lnTo>
                    <a:pt x="66040" y="1458502"/>
                  </a:lnTo>
                  <a:cubicBezTo>
                    <a:pt x="43180" y="1458502"/>
                    <a:pt x="20320" y="1453422"/>
                    <a:pt x="0" y="1444532"/>
                  </a:cubicBezTo>
                  <a:cubicBezTo>
                    <a:pt x="26670" y="1472472"/>
                    <a:pt x="63500" y="1488982"/>
                    <a:pt x="107565" y="1488982"/>
                  </a:cubicBezTo>
                  <a:lnTo>
                    <a:pt x="1962256" y="1488982"/>
                  </a:lnTo>
                  <a:cubicBezTo>
                    <a:pt x="2042266" y="1488982"/>
                    <a:pt x="2108306" y="1422942"/>
                    <a:pt x="2108306" y="1342932"/>
                  </a:cubicBezTo>
                  <a:lnTo>
                    <a:pt x="2108306" y="95250"/>
                  </a:lnTo>
                  <a:cubicBezTo>
                    <a:pt x="2108306" y="58420"/>
                    <a:pt x="2094336" y="25400"/>
                    <a:pt x="2072746" y="0"/>
                  </a:cubicBezTo>
                  <a:cubicBezTo>
                    <a:pt x="2079096" y="16510"/>
                    <a:pt x="2081636" y="34290"/>
                    <a:pt x="2081636" y="52070"/>
                  </a:cubicBezTo>
                  <a:lnTo>
                    <a:pt x="2081636" y="1299752"/>
                  </a:lnTo>
                  <a:close/>
                </a:path>
              </a:pathLst>
            </a:custGeom>
            <a:solidFill>
              <a:srgbClr val="704430"/>
            </a:solidFill>
          </p:spPr>
          <p:txBody>
            <a:bodyPr/>
            <a:lstStyle/>
            <a:p>
              <a:endParaRPr lang="en-US"/>
            </a:p>
          </p:txBody>
        </p:sp>
        <p:sp>
          <p:nvSpPr>
            <p:cNvPr id="7" name="Freeform 7"/>
            <p:cNvSpPr/>
            <p:nvPr/>
          </p:nvSpPr>
          <p:spPr>
            <a:xfrm>
              <a:off x="12700" y="12700"/>
              <a:ext cx="2147676" cy="1539782"/>
            </a:xfrm>
            <a:custGeom>
              <a:avLst/>
              <a:gdLst/>
              <a:ahLst/>
              <a:cxnLst/>
              <a:rect l="l" t="t" r="r" b="b"/>
              <a:pathLst>
                <a:path w="2147676" h="1539782">
                  <a:moveTo>
                    <a:pt x="146050" y="1539782"/>
                  </a:moveTo>
                  <a:lnTo>
                    <a:pt x="2001626" y="1539782"/>
                  </a:lnTo>
                  <a:cubicBezTo>
                    <a:pt x="2081636" y="1539782"/>
                    <a:pt x="2147676" y="1473742"/>
                    <a:pt x="2147676" y="1393732"/>
                  </a:cubicBezTo>
                  <a:lnTo>
                    <a:pt x="2147676" y="146050"/>
                  </a:lnTo>
                  <a:cubicBezTo>
                    <a:pt x="2147676" y="66040"/>
                    <a:pt x="2081636" y="0"/>
                    <a:pt x="2001626" y="0"/>
                  </a:cubicBezTo>
                  <a:lnTo>
                    <a:pt x="146050" y="0"/>
                  </a:lnTo>
                  <a:cubicBezTo>
                    <a:pt x="66040" y="0"/>
                    <a:pt x="0" y="66040"/>
                    <a:pt x="0" y="146050"/>
                  </a:cubicBezTo>
                  <a:lnTo>
                    <a:pt x="0" y="1393732"/>
                  </a:lnTo>
                  <a:cubicBezTo>
                    <a:pt x="0" y="1475012"/>
                    <a:pt x="66040" y="1539782"/>
                    <a:pt x="146050" y="1539782"/>
                  </a:cubicBezTo>
                  <a:close/>
                </a:path>
              </a:pathLst>
            </a:custGeom>
            <a:solidFill>
              <a:srgbClr val="FFF3ED"/>
            </a:solidFill>
          </p:spPr>
          <p:txBody>
            <a:bodyPr/>
            <a:lstStyle/>
            <a:p>
              <a:endParaRPr lang="en-US"/>
            </a:p>
          </p:txBody>
        </p:sp>
        <p:sp>
          <p:nvSpPr>
            <p:cNvPr id="8" name="Freeform 8"/>
            <p:cNvSpPr/>
            <p:nvPr/>
          </p:nvSpPr>
          <p:spPr>
            <a:xfrm>
              <a:off x="0" y="0"/>
              <a:ext cx="2212446" cy="1608362"/>
            </a:xfrm>
            <a:custGeom>
              <a:avLst/>
              <a:gdLst/>
              <a:ahLst/>
              <a:cxnLst/>
              <a:rect l="l" t="t" r="r" b="b"/>
              <a:pathLst>
                <a:path w="2212446" h="1608362">
                  <a:moveTo>
                    <a:pt x="2148946" y="74930"/>
                  </a:moveTo>
                  <a:cubicBezTo>
                    <a:pt x="2121006" y="30480"/>
                    <a:pt x="2071476" y="0"/>
                    <a:pt x="2014326" y="0"/>
                  </a:cubicBezTo>
                  <a:lnTo>
                    <a:pt x="158750" y="0"/>
                  </a:lnTo>
                  <a:cubicBezTo>
                    <a:pt x="71120" y="0"/>
                    <a:pt x="0" y="71120"/>
                    <a:pt x="0" y="158750"/>
                  </a:cubicBezTo>
                  <a:lnTo>
                    <a:pt x="0" y="1406432"/>
                  </a:lnTo>
                  <a:cubicBezTo>
                    <a:pt x="0" y="1458502"/>
                    <a:pt x="25400" y="1504222"/>
                    <a:pt x="63500" y="1533432"/>
                  </a:cubicBezTo>
                  <a:cubicBezTo>
                    <a:pt x="91440" y="1577882"/>
                    <a:pt x="140970" y="1608362"/>
                    <a:pt x="202079" y="1608362"/>
                  </a:cubicBezTo>
                  <a:lnTo>
                    <a:pt x="2053696" y="1608362"/>
                  </a:lnTo>
                  <a:cubicBezTo>
                    <a:pt x="2141326" y="1608362"/>
                    <a:pt x="2212446" y="1537242"/>
                    <a:pt x="2212446" y="1449612"/>
                  </a:cubicBezTo>
                  <a:lnTo>
                    <a:pt x="2212446" y="201930"/>
                  </a:lnTo>
                  <a:cubicBezTo>
                    <a:pt x="2212446" y="149860"/>
                    <a:pt x="2187046" y="104140"/>
                    <a:pt x="2148946" y="74930"/>
                  </a:cubicBezTo>
                  <a:close/>
                  <a:moveTo>
                    <a:pt x="12700" y="1406432"/>
                  </a:moveTo>
                  <a:lnTo>
                    <a:pt x="12700" y="158750"/>
                  </a:lnTo>
                  <a:cubicBezTo>
                    <a:pt x="12700" y="78740"/>
                    <a:pt x="78740" y="12700"/>
                    <a:pt x="158750" y="12700"/>
                  </a:cubicBezTo>
                  <a:lnTo>
                    <a:pt x="2014326" y="12700"/>
                  </a:lnTo>
                  <a:cubicBezTo>
                    <a:pt x="2094336" y="12700"/>
                    <a:pt x="2160376" y="78740"/>
                    <a:pt x="2160376" y="158750"/>
                  </a:cubicBezTo>
                  <a:lnTo>
                    <a:pt x="2160376" y="1406432"/>
                  </a:lnTo>
                  <a:cubicBezTo>
                    <a:pt x="2160376" y="1486442"/>
                    <a:pt x="2094336" y="1552482"/>
                    <a:pt x="2014326" y="1552482"/>
                  </a:cubicBezTo>
                  <a:lnTo>
                    <a:pt x="158750" y="1552482"/>
                  </a:lnTo>
                  <a:cubicBezTo>
                    <a:pt x="78740" y="1552482"/>
                    <a:pt x="12700" y="1487712"/>
                    <a:pt x="12700" y="1406432"/>
                  </a:cubicBezTo>
                  <a:close/>
                  <a:moveTo>
                    <a:pt x="2201016" y="1449612"/>
                  </a:moveTo>
                  <a:cubicBezTo>
                    <a:pt x="2201016" y="1529622"/>
                    <a:pt x="2133706" y="1595662"/>
                    <a:pt x="2053696" y="1595662"/>
                  </a:cubicBezTo>
                  <a:lnTo>
                    <a:pt x="202079" y="1595662"/>
                  </a:lnTo>
                  <a:cubicBezTo>
                    <a:pt x="157480" y="1595662"/>
                    <a:pt x="120650" y="1579152"/>
                    <a:pt x="93980" y="1551212"/>
                  </a:cubicBezTo>
                  <a:cubicBezTo>
                    <a:pt x="114300" y="1560102"/>
                    <a:pt x="135890" y="1565182"/>
                    <a:pt x="160020" y="1565182"/>
                  </a:cubicBezTo>
                  <a:lnTo>
                    <a:pt x="2015596" y="1565182"/>
                  </a:lnTo>
                  <a:cubicBezTo>
                    <a:pt x="2103226" y="1565182"/>
                    <a:pt x="2174346" y="1494062"/>
                    <a:pt x="2174346" y="1406432"/>
                  </a:cubicBezTo>
                  <a:lnTo>
                    <a:pt x="2174346" y="158750"/>
                  </a:lnTo>
                  <a:cubicBezTo>
                    <a:pt x="2174346" y="140970"/>
                    <a:pt x="2170536" y="123190"/>
                    <a:pt x="2165456" y="106680"/>
                  </a:cubicBezTo>
                  <a:cubicBezTo>
                    <a:pt x="2187046" y="132080"/>
                    <a:pt x="2201016" y="165100"/>
                    <a:pt x="2201016" y="201930"/>
                  </a:cubicBezTo>
                  <a:lnTo>
                    <a:pt x="2201016" y="1449612"/>
                  </a:lnTo>
                  <a:close/>
                </a:path>
              </a:pathLst>
            </a:custGeom>
            <a:solidFill>
              <a:srgbClr val="704430"/>
            </a:solidFill>
          </p:spPr>
          <p:txBody>
            <a:bodyPr/>
            <a:lstStyle/>
            <a:p>
              <a:endParaRPr lang="en-US"/>
            </a:p>
          </p:txBody>
        </p:sp>
      </p:grpSp>
      <p:grpSp>
        <p:nvGrpSpPr>
          <p:cNvPr id="9" name="Group 9"/>
          <p:cNvGrpSpPr/>
          <p:nvPr/>
        </p:nvGrpSpPr>
        <p:grpSpPr>
          <a:xfrm>
            <a:off x="1551104" y="3200400"/>
            <a:ext cx="5119236" cy="795078"/>
            <a:chOff x="0" y="0"/>
            <a:chExt cx="6825648" cy="1060104"/>
          </a:xfrm>
        </p:grpSpPr>
        <p:grpSp>
          <p:nvGrpSpPr>
            <p:cNvPr id="10" name="Group 10"/>
            <p:cNvGrpSpPr/>
            <p:nvPr/>
          </p:nvGrpSpPr>
          <p:grpSpPr>
            <a:xfrm>
              <a:off x="0" y="0"/>
              <a:ext cx="6825648" cy="1060104"/>
              <a:chOff x="0" y="0"/>
              <a:chExt cx="12322884" cy="1913890"/>
            </a:xfrm>
          </p:grpSpPr>
          <p:sp>
            <p:nvSpPr>
              <p:cNvPr id="11" name="Freeform 11"/>
              <p:cNvSpPr/>
              <p:nvPr/>
            </p:nvSpPr>
            <p:spPr>
              <a:xfrm>
                <a:off x="0" y="0"/>
                <a:ext cx="12322884" cy="1913890"/>
              </a:xfrm>
              <a:custGeom>
                <a:avLst/>
                <a:gdLst/>
                <a:ahLst/>
                <a:cxnLst/>
                <a:rect l="l" t="t" r="r" b="b"/>
                <a:pathLst>
                  <a:path w="12322884" h="1913890">
                    <a:moveTo>
                      <a:pt x="12322884" y="956945"/>
                    </a:moveTo>
                    <a:cubicBezTo>
                      <a:pt x="12322884" y="1485392"/>
                      <a:pt x="11894514" y="1913890"/>
                      <a:pt x="11365940" y="1913890"/>
                    </a:cubicBezTo>
                    <a:lnTo>
                      <a:pt x="956945" y="1913890"/>
                    </a:lnTo>
                    <a:cubicBezTo>
                      <a:pt x="428371" y="1913890"/>
                      <a:pt x="0" y="1485392"/>
                      <a:pt x="0" y="956945"/>
                    </a:cubicBezTo>
                    <a:cubicBezTo>
                      <a:pt x="0" y="428371"/>
                      <a:pt x="428371" y="0"/>
                      <a:pt x="956945" y="0"/>
                    </a:cubicBezTo>
                    <a:lnTo>
                      <a:pt x="11365940" y="0"/>
                    </a:lnTo>
                    <a:cubicBezTo>
                      <a:pt x="11894386" y="0"/>
                      <a:pt x="12322884" y="428371"/>
                      <a:pt x="12322884" y="956945"/>
                    </a:cubicBezTo>
                    <a:close/>
                  </a:path>
                </a:pathLst>
              </a:custGeom>
              <a:solidFill>
                <a:srgbClr val="D8A46F"/>
              </a:solidFill>
            </p:spPr>
            <p:txBody>
              <a:bodyPr/>
              <a:lstStyle/>
              <a:p>
                <a:endParaRPr lang="en-US"/>
              </a:p>
            </p:txBody>
          </p:sp>
        </p:grpSp>
        <p:sp>
          <p:nvSpPr>
            <p:cNvPr id="12" name="Freeform 12"/>
            <p:cNvSpPr/>
            <p:nvPr/>
          </p:nvSpPr>
          <p:spPr>
            <a:xfrm>
              <a:off x="5686074" y="201697"/>
              <a:ext cx="579546" cy="656710"/>
            </a:xfrm>
            <a:custGeom>
              <a:avLst/>
              <a:gdLst/>
              <a:ahLst/>
              <a:cxnLst/>
              <a:rect l="l" t="t" r="r" b="b"/>
              <a:pathLst>
                <a:path w="579546" h="656710">
                  <a:moveTo>
                    <a:pt x="0" y="0"/>
                  </a:moveTo>
                  <a:lnTo>
                    <a:pt x="579547" y="0"/>
                  </a:lnTo>
                  <a:lnTo>
                    <a:pt x="579547" y="656710"/>
                  </a:lnTo>
                  <a:lnTo>
                    <a:pt x="0" y="6567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373554" y="283243"/>
              <a:ext cx="4078540" cy="550768"/>
            </a:xfrm>
            <a:prstGeom prst="rect">
              <a:avLst/>
            </a:prstGeom>
          </p:spPr>
          <p:txBody>
            <a:bodyPr lIns="0" tIns="0" rIns="0" bIns="0" rtlCol="0" anchor="t">
              <a:spAutoFit/>
            </a:bodyPr>
            <a:lstStyle/>
            <a:p>
              <a:pPr algn="ctr">
                <a:lnSpc>
                  <a:spcPts val="3076"/>
                </a:lnSpc>
              </a:pPr>
              <a:r>
                <a:rPr lang="en-US" sz="3076" b="1">
                  <a:solidFill>
                    <a:srgbClr val="FFFFFF"/>
                  </a:solidFill>
                  <a:latin typeface="Nunito Bold"/>
                  <a:ea typeface="Nunito Bold"/>
                  <a:cs typeface="Nunito Bold"/>
                  <a:sym typeface="Nunito Bold"/>
                </a:rPr>
                <a:t>INTERNAL</a:t>
              </a:r>
            </a:p>
          </p:txBody>
        </p:sp>
      </p:grpSp>
      <p:sp>
        <p:nvSpPr>
          <p:cNvPr id="14" name="TextBox 14"/>
          <p:cNvSpPr txBox="1"/>
          <p:nvPr/>
        </p:nvSpPr>
        <p:spPr>
          <a:xfrm>
            <a:off x="1551104" y="4382372"/>
            <a:ext cx="6414828" cy="3114675"/>
          </a:xfrm>
          <a:prstGeom prst="rect">
            <a:avLst/>
          </a:prstGeom>
        </p:spPr>
        <p:txBody>
          <a:bodyPr lIns="0" tIns="0" rIns="0" bIns="0" rtlCol="0" anchor="t">
            <a:spAutoFit/>
          </a:bodyPr>
          <a:lstStyle/>
          <a:p>
            <a:pPr algn="just">
              <a:lnSpc>
                <a:spcPts val="4199"/>
              </a:lnSpc>
            </a:pPr>
            <a:r>
              <a:rPr lang="en-US" sz="2999" b="1">
                <a:solidFill>
                  <a:srgbClr val="704430"/>
                </a:solidFill>
                <a:latin typeface="Nunito Bold"/>
                <a:ea typeface="Nunito Bold"/>
                <a:cs typeface="Nunito Bold"/>
                <a:sym typeface="Nunito Bold"/>
              </a:rPr>
              <a:t>Internal Computer Hardware</a:t>
            </a:r>
            <a:r>
              <a:rPr lang="en-US" sz="2999">
                <a:solidFill>
                  <a:srgbClr val="704430"/>
                </a:solidFill>
                <a:latin typeface="Nunito"/>
                <a:ea typeface="Nunito"/>
                <a:cs typeface="Nunito"/>
                <a:sym typeface="Nunito"/>
              </a:rPr>
              <a:t> are  the primary parts of a component that affects its performance and functionality. These are components that are </a:t>
            </a:r>
            <a:r>
              <a:rPr lang="en-US" sz="2999" u="sng">
                <a:solidFill>
                  <a:srgbClr val="704430"/>
                </a:solidFill>
                <a:latin typeface="Nunito"/>
                <a:ea typeface="Nunito"/>
                <a:cs typeface="Nunito"/>
                <a:sym typeface="Nunito"/>
              </a:rPr>
              <a:t>necessary for a computer to function</a:t>
            </a:r>
            <a:r>
              <a:rPr lang="en-US" sz="2999">
                <a:solidFill>
                  <a:srgbClr val="704430"/>
                </a:solidFill>
                <a:latin typeface="Nunito"/>
                <a:ea typeface="Nunito"/>
                <a:cs typeface="Nunito"/>
                <a:sym typeface="Nunito"/>
              </a:rPr>
              <a:t>.</a:t>
            </a:r>
          </a:p>
        </p:txBody>
      </p:sp>
      <p:grpSp>
        <p:nvGrpSpPr>
          <p:cNvPr id="15" name="Group 15"/>
          <p:cNvGrpSpPr/>
          <p:nvPr/>
        </p:nvGrpSpPr>
        <p:grpSpPr>
          <a:xfrm>
            <a:off x="7191816" y="3311551"/>
            <a:ext cx="598585" cy="572775"/>
            <a:chOff x="0" y="0"/>
            <a:chExt cx="798113" cy="763701"/>
          </a:xfrm>
        </p:grpSpPr>
        <p:sp>
          <p:nvSpPr>
            <p:cNvPr id="16" name="AutoShape 16"/>
            <p:cNvSpPr/>
            <p:nvPr/>
          </p:nvSpPr>
          <p:spPr>
            <a:xfrm>
              <a:off x="0" y="0"/>
              <a:ext cx="798113" cy="0"/>
            </a:xfrm>
            <a:prstGeom prst="line">
              <a:avLst/>
            </a:prstGeom>
            <a:ln w="84364" cap="rnd">
              <a:solidFill>
                <a:srgbClr val="704430"/>
              </a:solidFill>
              <a:prstDash val="solid"/>
              <a:headEnd type="none" w="sm" len="sm"/>
              <a:tailEnd type="none" w="sm" len="sm"/>
            </a:ln>
          </p:spPr>
          <p:txBody>
            <a:bodyPr/>
            <a:lstStyle/>
            <a:p>
              <a:endParaRPr lang="en-US"/>
            </a:p>
          </p:txBody>
        </p:sp>
        <p:sp>
          <p:nvSpPr>
            <p:cNvPr id="17" name="AutoShape 17"/>
            <p:cNvSpPr/>
            <p:nvPr/>
          </p:nvSpPr>
          <p:spPr>
            <a:xfrm>
              <a:off x="0" y="339668"/>
              <a:ext cx="798113" cy="0"/>
            </a:xfrm>
            <a:prstGeom prst="line">
              <a:avLst/>
            </a:prstGeom>
            <a:ln w="84364" cap="rnd">
              <a:solidFill>
                <a:srgbClr val="704430"/>
              </a:solidFill>
              <a:prstDash val="solid"/>
              <a:headEnd type="none" w="sm" len="sm"/>
              <a:tailEnd type="none" w="sm" len="sm"/>
            </a:ln>
          </p:spPr>
          <p:txBody>
            <a:bodyPr/>
            <a:lstStyle/>
            <a:p>
              <a:endParaRPr lang="en-US"/>
            </a:p>
          </p:txBody>
        </p:sp>
        <p:sp>
          <p:nvSpPr>
            <p:cNvPr id="18" name="AutoShape 18"/>
            <p:cNvSpPr/>
            <p:nvPr/>
          </p:nvSpPr>
          <p:spPr>
            <a:xfrm>
              <a:off x="0" y="679337"/>
              <a:ext cx="798113" cy="0"/>
            </a:xfrm>
            <a:prstGeom prst="line">
              <a:avLst/>
            </a:prstGeom>
            <a:ln w="84364" cap="rnd">
              <a:solidFill>
                <a:srgbClr val="704430"/>
              </a:solidFill>
              <a:prstDash val="solid"/>
              <a:headEnd type="none" w="sm" len="sm"/>
              <a:tailEnd type="none" w="sm" len="sm"/>
            </a:ln>
          </p:spPr>
          <p:txBody>
            <a:bodyPr/>
            <a:lstStyle/>
            <a:p>
              <a:endParaRPr lang="en-US"/>
            </a:p>
          </p:txBody>
        </p:sp>
      </p:grpSp>
      <p:grpSp>
        <p:nvGrpSpPr>
          <p:cNvPr id="19" name="Group 19"/>
          <p:cNvGrpSpPr/>
          <p:nvPr/>
        </p:nvGrpSpPr>
        <p:grpSpPr>
          <a:xfrm>
            <a:off x="9601200" y="3691160"/>
            <a:ext cx="7658100" cy="5567140"/>
            <a:chOff x="0" y="0"/>
            <a:chExt cx="2212446" cy="1608362"/>
          </a:xfrm>
        </p:grpSpPr>
        <p:sp>
          <p:nvSpPr>
            <p:cNvPr id="20" name="Freeform 20"/>
            <p:cNvSpPr/>
            <p:nvPr/>
          </p:nvSpPr>
          <p:spPr>
            <a:xfrm>
              <a:off x="92710" y="106680"/>
              <a:ext cx="2108306" cy="1488982"/>
            </a:xfrm>
            <a:custGeom>
              <a:avLst/>
              <a:gdLst/>
              <a:ahLst/>
              <a:cxnLst/>
              <a:rect l="l" t="t" r="r" b="b"/>
              <a:pathLst>
                <a:path w="2108306" h="1488982">
                  <a:moveTo>
                    <a:pt x="2081636" y="1299752"/>
                  </a:moveTo>
                  <a:cubicBezTo>
                    <a:pt x="2081636" y="1387382"/>
                    <a:pt x="2005436" y="1458502"/>
                    <a:pt x="1924156" y="1458502"/>
                  </a:cubicBezTo>
                  <a:lnTo>
                    <a:pt x="66040" y="1458502"/>
                  </a:lnTo>
                  <a:cubicBezTo>
                    <a:pt x="43180" y="1458502"/>
                    <a:pt x="20320" y="1453422"/>
                    <a:pt x="0" y="1444532"/>
                  </a:cubicBezTo>
                  <a:cubicBezTo>
                    <a:pt x="26670" y="1472472"/>
                    <a:pt x="63500" y="1488982"/>
                    <a:pt x="107565" y="1488982"/>
                  </a:cubicBezTo>
                  <a:lnTo>
                    <a:pt x="1962256" y="1488982"/>
                  </a:lnTo>
                  <a:cubicBezTo>
                    <a:pt x="2042266" y="1488982"/>
                    <a:pt x="2108306" y="1422942"/>
                    <a:pt x="2108306" y="1342932"/>
                  </a:cubicBezTo>
                  <a:lnTo>
                    <a:pt x="2108306" y="95250"/>
                  </a:lnTo>
                  <a:cubicBezTo>
                    <a:pt x="2108306" y="58420"/>
                    <a:pt x="2094336" y="25400"/>
                    <a:pt x="2072746" y="0"/>
                  </a:cubicBezTo>
                  <a:cubicBezTo>
                    <a:pt x="2079096" y="16510"/>
                    <a:pt x="2081636" y="34290"/>
                    <a:pt x="2081636" y="52070"/>
                  </a:cubicBezTo>
                  <a:lnTo>
                    <a:pt x="2081636" y="1299752"/>
                  </a:lnTo>
                  <a:close/>
                </a:path>
              </a:pathLst>
            </a:custGeom>
            <a:solidFill>
              <a:srgbClr val="704430"/>
            </a:solidFill>
          </p:spPr>
          <p:txBody>
            <a:bodyPr/>
            <a:lstStyle/>
            <a:p>
              <a:endParaRPr lang="en-US"/>
            </a:p>
          </p:txBody>
        </p:sp>
        <p:sp>
          <p:nvSpPr>
            <p:cNvPr id="21" name="Freeform 21"/>
            <p:cNvSpPr/>
            <p:nvPr/>
          </p:nvSpPr>
          <p:spPr>
            <a:xfrm>
              <a:off x="12700" y="12700"/>
              <a:ext cx="2147676" cy="1539782"/>
            </a:xfrm>
            <a:custGeom>
              <a:avLst/>
              <a:gdLst/>
              <a:ahLst/>
              <a:cxnLst/>
              <a:rect l="l" t="t" r="r" b="b"/>
              <a:pathLst>
                <a:path w="2147676" h="1539782">
                  <a:moveTo>
                    <a:pt x="146050" y="1539782"/>
                  </a:moveTo>
                  <a:lnTo>
                    <a:pt x="2001626" y="1539782"/>
                  </a:lnTo>
                  <a:cubicBezTo>
                    <a:pt x="2081636" y="1539782"/>
                    <a:pt x="2147676" y="1473742"/>
                    <a:pt x="2147676" y="1393732"/>
                  </a:cubicBezTo>
                  <a:lnTo>
                    <a:pt x="2147676" y="146050"/>
                  </a:lnTo>
                  <a:cubicBezTo>
                    <a:pt x="2147676" y="66040"/>
                    <a:pt x="2081636" y="0"/>
                    <a:pt x="2001626" y="0"/>
                  </a:cubicBezTo>
                  <a:lnTo>
                    <a:pt x="146050" y="0"/>
                  </a:lnTo>
                  <a:cubicBezTo>
                    <a:pt x="66040" y="0"/>
                    <a:pt x="0" y="66040"/>
                    <a:pt x="0" y="146050"/>
                  </a:cubicBezTo>
                  <a:lnTo>
                    <a:pt x="0" y="1393732"/>
                  </a:lnTo>
                  <a:cubicBezTo>
                    <a:pt x="0" y="1475012"/>
                    <a:pt x="66040" y="1539782"/>
                    <a:pt x="146050" y="1539782"/>
                  </a:cubicBezTo>
                  <a:close/>
                </a:path>
              </a:pathLst>
            </a:custGeom>
            <a:solidFill>
              <a:srgbClr val="FFF3ED"/>
            </a:solidFill>
          </p:spPr>
          <p:txBody>
            <a:bodyPr/>
            <a:lstStyle/>
            <a:p>
              <a:endParaRPr lang="en-US"/>
            </a:p>
          </p:txBody>
        </p:sp>
        <p:sp>
          <p:nvSpPr>
            <p:cNvPr id="22" name="Freeform 22"/>
            <p:cNvSpPr/>
            <p:nvPr/>
          </p:nvSpPr>
          <p:spPr>
            <a:xfrm>
              <a:off x="0" y="0"/>
              <a:ext cx="2212446" cy="1608362"/>
            </a:xfrm>
            <a:custGeom>
              <a:avLst/>
              <a:gdLst/>
              <a:ahLst/>
              <a:cxnLst/>
              <a:rect l="l" t="t" r="r" b="b"/>
              <a:pathLst>
                <a:path w="2212446" h="1608362">
                  <a:moveTo>
                    <a:pt x="2148946" y="74930"/>
                  </a:moveTo>
                  <a:cubicBezTo>
                    <a:pt x="2121006" y="30480"/>
                    <a:pt x="2071476" y="0"/>
                    <a:pt x="2014326" y="0"/>
                  </a:cubicBezTo>
                  <a:lnTo>
                    <a:pt x="158750" y="0"/>
                  </a:lnTo>
                  <a:cubicBezTo>
                    <a:pt x="71120" y="0"/>
                    <a:pt x="0" y="71120"/>
                    <a:pt x="0" y="158750"/>
                  </a:cubicBezTo>
                  <a:lnTo>
                    <a:pt x="0" y="1406432"/>
                  </a:lnTo>
                  <a:cubicBezTo>
                    <a:pt x="0" y="1458502"/>
                    <a:pt x="25400" y="1504222"/>
                    <a:pt x="63500" y="1533432"/>
                  </a:cubicBezTo>
                  <a:cubicBezTo>
                    <a:pt x="91440" y="1577882"/>
                    <a:pt x="140970" y="1608362"/>
                    <a:pt x="202079" y="1608362"/>
                  </a:cubicBezTo>
                  <a:lnTo>
                    <a:pt x="2053696" y="1608362"/>
                  </a:lnTo>
                  <a:cubicBezTo>
                    <a:pt x="2141326" y="1608362"/>
                    <a:pt x="2212446" y="1537242"/>
                    <a:pt x="2212446" y="1449612"/>
                  </a:cubicBezTo>
                  <a:lnTo>
                    <a:pt x="2212446" y="201930"/>
                  </a:lnTo>
                  <a:cubicBezTo>
                    <a:pt x="2212446" y="149860"/>
                    <a:pt x="2187046" y="104140"/>
                    <a:pt x="2148946" y="74930"/>
                  </a:cubicBezTo>
                  <a:close/>
                  <a:moveTo>
                    <a:pt x="12700" y="1406432"/>
                  </a:moveTo>
                  <a:lnTo>
                    <a:pt x="12700" y="158750"/>
                  </a:lnTo>
                  <a:cubicBezTo>
                    <a:pt x="12700" y="78740"/>
                    <a:pt x="78740" y="12700"/>
                    <a:pt x="158750" y="12700"/>
                  </a:cubicBezTo>
                  <a:lnTo>
                    <a:pt x="2014326" y="12700"/>
                  </a:lnTo>
                  <a:cubicBezTo>
                    <a:pt x="2094336" y="12700"/>
                    <a:pt x="2160376" y="78740"/>
                    <a:pt x="2160376" y="158750"/>
                  </a:cubicBezTo>
                  <a:lnTo>
                    <a:pt x="2160376" y="1406432"/>
                  </a:lnTo>
                  <a:cubicBezTo>
                    <a:pt x="2160376" y="1486442"/>
                    <a:pt x="2094336" y="1552482"/>
                    <a:pt x="2014326" y="1552482"/>
                  </a:cubicBezTo>
                  <a:lnTo>
                    <a:pt x="158750" y="1552482"/>
                  </a:lnTo>
                  <a:cubicBezTo>
                    <a:pt x="78740" y="1552482"/>
                    <a:pt x="12700" y="1487712"/>
                    <a:pt x="12700" y="1406432"/>
                  </a:cubicBezTo>
                  <a:close/>
                  <a:moveTo>
                    <a:pt x="2201016" y="1449612"/>
                  </a:moveTo>
                  <a:cubicBezTo>
                    <a:pt x="2201016" y="1529622"/>
                    <a:pt x="2133706" y="1595662"/>
                    <a:pt x="2053696" y="1595662"/>
                  </a:cubicBezTo>
                  <a:lnTo>
                    <a:pt x="202079" y="1595662"/>
                  </a:lnTo>
                  <a:cubicBezTo>
                    <a:pt x="157480" y="1595662"/>
                    <a:pt x="120650" y="1579152"/>
                    <a:pt x="93980" y="1551212"/>
                  </a:cubicBezTo>
                  <a:cubicBezTo>
                    <a:pt x="114300" y="1560102"/>
                    <a:pt x="135890" y="1565182"/>
                    <a:pt x="160020" y="1565182"/>
                  </a:cubicBezTo>
                  <a:lnTo>
                    <a:pt x="2015596" y="1565182"/>
                  </a:lnTo>
                  <a:cubicBezTo>
                    <a:pt x="2103226" y="1565182"/>
                    <a:pt x="2174346" y="1494062"/>
                    <a:pt x="2174346" y="1406432"/>
                  </a:cubicBezTo>
                  <a:lnTo>
                    <a:pt x="2174346" y="158750"/>
                  </a:lnTo>
                  <a:cubicBezTo>
                    <a:pt x="2174346" y="140970"/>
                    <a:pt x="2170536" y="123190"/>
                    <a:pt x="2165456" y="106680"/>
                  </a:cubicBezTo>
                  <a:cubicBezTo>
                    <a:pt x="2187046" y="132080"/>
                    <a:pt x="2201016" y="165100"/>
                    <a:pt x="2201016" y="201930"/>
                  </a:cubicBezTo>
                  <a:lnTo>
                    <a:pt x="2201016" y="1449612"/>
                  </a:lnTo>
                  <a:close/>
                </a:path>
              </a:pathLst>
            </a:custGeom>
            <a:solidFill>
              <a:srgbClr val="704430"/>
            </a:solidFill>
          </p:spPr>
          <p:txBody>
            <a:bodyPr/>
            <a:lstStyle/>
            <a:p>
              <a:endParaRPr lang="en-US"/>
            </a:p>
          </p:txBody>
        </p:sp>
      </p:grpSp>
      <p:grpSp>
        <p:nvGrpSpPr>
          <p:cNvPr id="23" name="Group 23"/>
          <p:cNvGrpSpPr/>
          <p:nvPr/>
        </p:nvGrpSpPr>
        <p:grpSpPr>
          <a:xfrm>
            <a:off x="10123604" y="4099640"/>
            <a:ext cx="5119236" cy="795078"/>
            <a:chOff x="0" y="0"/>
            <a:chExt cx="6825648" cy="1060104"/>
          </a:xfrm>
        </p:grpSpPr>
        <p:grpSp>
          <p:nvGrpSpPr>
            <p:cNvPr id="24" name="Group 24"/>
            <p:cNvGrpSpPr/>
            <p:nvPr/>
          </p:nvGrpSpPr>
          <p:grpSpPr>
            <a:xfrm>
              <a:off x="0" y="0"/>
              <a:ext cx="6825648" cy="1060104"/>
              <a:chOff x="0" y="0"/>
              <a:chExt cx="12322884" cy="1913890"/>
            </a:xfrm>
          </p:grpSpPr>
          <p:sp>
            <p:nvSpPr>
              <p:cNvPr id="25" name="Freeform 25"/>
              <p:cNvSpPr/>
              <p:nvPr/>
            </p:nvSpPr>
            <p:spPr>
              <a:xfrm>
                <a:off x="0" y="0"/>
                <a:ext cx="12322884" cy="1913890"/>
              </a:xfrm>
              <a:custGeom>
                <a:avLst/>
                <a:gdLst/>
                <a:ahLst/>
                <a:cxnLst/>
                <a:rect l="l" t="t" r="r" b="b"/>
                <a:pathLst>
                  <a:path w="12322884" h="1913890">
                    <a:moveTo>
                      <a:pt x="12322884" y="956945"/>
                    </a:moveTo>
                    <a:cubicBezTo>
                      <a:pt x="12322884" y="1485392"/>
                      <a:pt x="11894514" y="1913890"/>
                      <a:pt x="11365940" y="1913890"/>
                    </a:cubicBezTo>
                    <a:lnTo>
                      <a:pt x="956945" y="1913890"/>
                    </a:lnTo>
                    <a:cubicBezTo>
                      <a:pt x="428371" y="1913890"/>
                      <a:pt x="0" y="1485392"/>
                      <a:pt x="0" y="956945"/>
                    </a:cubicBezTo>
                    <a:cubicBezTo>
                      <a:pt x="0" y="428371"/>
                      <a:pt x="428371" y="0"/>
                      <a:pt x="956945" y="0"/>
                    </a:cubicBezTo>
                    <a:lnTo>
                      <a:pt x="11365940" y="0"/>
                    </a:lnTo>
                    <a:cubicBezTo>
                      <a:pt x="11894386" y="0"/>
                      <a:pt x="12322884" y="428371"/>
                      <a:pt x="12322884" y="956945"/>
                    </a:cubicBezTo>
                    <a:close/>
                  </a:path>
                </a:pathLst>
              </a:custGeom>
              <a:solidFill>
                <a:srgbClr val="D8A46F"/>
              </a:solidFill>
            </p:spPr>
            <p:txBody>
              <a:bodyPr/>
              <a:lstStyle/>
              <a:p>
                <a:endParaRPr lang="en-US"/>
              </a:p>
            </p:txBody>
          </p:sp>
        </p:grpSp>
        <p:sp>
          <p:nvSpPr>
            <p:cNvPr id="26" name="Freeform 26"/>
            <p:cNvSpPr/>
            <p:nvPr/>
          </p:nvSpPr>
          <p:spPr>
            <a:xfrm>
              <a:off x="5686074" y="201697"/>
              <a:ext cx="579546" cy="656710"/>
            </a:xfrm>
            <a:custGeom>
              <a:avLst/>
              <a:gdLst/>
              <a:ahLst/>
              <a:cxnLst/>
              <a:rect l="l" t="t" r="r" b="b"/>
              <a:pathLst>
                <a:path w="579546" h="656710">
                  <a:moveTo>
                    <a:pt x="0" y="0"/>
                  </a:moveTo>
                  <a:lnTo>
                    <a:pt x="579547" y="0"/>
                  </a:lnTo>
                  <a:lnTo>
                    <a:pt x="579547" y="656710"/>
                  </a:lnTo>
                  <a:lnTo>
                    <a:pt x="0" y="6567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TextBox 27"/>
            <p:cNvSpPr txBox="1"/>
            <p:nvPr/>
          </p:nvSpPr>
          <p:spPr>
            <a:xfrm>
              <a:off x="1373554" y="283243"/>
              <a:ext cx="4078540" cy="550768"/>
            </a:xfrm>
            <a:prstGeom prst="rect">
              <a:avLst/>
            </a:prstGeom>
          </p:spPr>
          <p:txBody>
            <a:bodyPr lIns="0" tIns="0" rIns="0" bIns="0" rtlCol="0" anchor="t">
              <a:spAutoFit/>
            </a:bodyPr>
            <a:lstStyle/>
            <a:p>
              <a:pPr algn="ctr">
                <a:lnSpc>
                  <a:spcPts val="3076"/>
                </a:lnSpc>
              </a:pPr>
              <a:r>
                <a:rPr lang="en-US" sz="3076" b="1">
                  <a:solidFill>
                    <a:srgbClr val="FFFFFF"/>
                  </a:solidFill>
                  <a:latin typeface="Nunito Bold"/>
                  <a:ea typeface="Nunito Bold"/>
                  <a:cs typeface="Nunito Bold"/>
                  <a:sym typeface="Nunito Bold"/>
                </a:rPr>
                <a:t>EXTERNAL</a:t>
              </a:r>
            </a:p>
          </p:txBody>
        </p:sp>
      </p:grpSp>
      <p:sp>
        <p:nvSpPr>
          <p:cNvPr id="28" name="TextBox 28"/>
          <p:cNvSpPr txBox="1"/>
          <p:nvPr/>
        </p:nvSpPr>
        <p:spPr>
          <a:xfrm>
            <a:off x="10123604" y="5417455"/>
            <a:ext cx="6414828" cy="2066925"/>
          </a:xfrm>
          <a:prstGeom prst="rect">
            <a:avLst/>
          </a:prstGeom>
        </p:spPr>
        <p:txBody>
          <a:bodyPr lIns="0" tIns="0" rIns="0" bIns="0" rtlCol="0" anchor="t">
            <a:spAutoFit/>
          </a:bodyPr>
          <a:lstStyle/>
          <a:p>
            <a:pPr algn="just">
              <a:lnSpc>
                <a:spcPts val="4199"/>
              </a:lnSpc>
            </a:pPr>
            <a:r>
              <a:rPr lang="en-US" sz="2999" b="1">
                <a:solidFill>
                  <a:srgbClr val="704430"/>
                </a:solidFill>
                <a:latin typeface="Nunito Bold"/>
                <a:ea typeface="Nunito Bold"/>
                <a:cs typeface="Nunito Bold"/>
                <a:sym typeface="Nunito Bold"/>
              </a:rPr>
              <a:t>External Computer Hardware </a:t>
            </a:r>
            <a:r>
              <a:rPr lang="en-US" sz="2999">
                <a:solidFill>
                  <a:srgbClr val="704430"/>
                </a:solidFill>
                <a:latin typeface="Nunito"/>
                <a:ea typeface="Nunito"/>
                <a:cs typeface="Nunito"/>
                <a:sym typeface="Nunito"/>
              </a:rPr>
              <a:t>or</a:t>
            </a:r>
            <a:r>
              <a:rPr lang="en-US" sz="2999" b="1">
                <a:solidFill>
                  <a:srgbClr val="704430"/>
                </a:solidFill>
                <a:latin typeface="Nunito Bold"/>
                <a:ea typeface="Nunito Bold"/>
                <a:cs typeface="Nunito Bold"/>
                <a:sym typeface="Nunito Bold"/>
              </a:rPr>
              <a:t> Peripherals </a:t>
            </a:r>
            <a:r>
              <a:rPr lang="en-US" sz="2999">
                <a:solidFill>
                  <a:srgbClr val="704430"/>
                </a:solidFill>
                <a:latin typeface="Nunito"/>
                <a:ea typeface="Nunito"/>
                <a:cs typeface="Nunito"/>
                <a:sym typeface="Nunito"/>
              </a:rPr>
              <a:t>are devices connected to computers to </a:t>
            </a:r>
            <a:r>
              <a:rPr lang="en-US" sz="2999" u="sng">
                <a:solidFill>
                  <a:srgbClr val="704430"/>
                </a:solidFill>
                <a:latin typeface="Nunito"/>
                <a:ea typeface="Nunito"/>
                <a:cs typeface="Nunito"/>
                <a:sym typeface="Nunito"/>
              </a:rPr>
              <a:t>enhance its usability and expand its functions</a:t>
            </a:r>
            <a:r>
              <a:rPr lang="en-US" sz="2999">
                <a:solidFill>
                  <a:srgbClr val="704430"/>
                </a:solidFill>
                <a:latin typeface="Nunito"/>
                <a:ea typeface="Nunito"/>
                <a:cs typeface="Nunito"/>
                <a:sym typeface="Nunito"/>
              </a:rPr>
              <a:t>.</a:t>
            </a:r>
          </a:p>
        </p:txBody>
      </p:sp>
      <p:grpSp>
        <p:nvGrpSpPr>
          <p:cNvPr id="29" name="Group 29"/>
          <p:cNvGrpSpPr/>
          <p:nvPr/>
        </p:nvGrpSpPr>
        <p:grpSpPr>
          <a:xfrm>
            <a:off x="15764316" y="4210792"/>
            <a:ext cx="598585" cy="572775"/>
            <a:chOff x="0" y="0"/>
            <a:chExt cx="798113" cy="763701"/>
          </a:xfrm>
        </p:grpSpPr>
        <p:sp>
          <p:nvSpPr>
            <p:cNvPr id="30" name="AutoShape 30"/>
            <p:cNvSpPr/>
            <p:nvPr/>
          </p:nvSpPr>
          <p:spPr>
            <a:xfrm>
              <a:off x="0" y="0"/>
              <a:ext cx="798113" cy="0"/>
            </a:xfrm>
            <a:prstGeom prst="line">
              <a:avLst/>
            </a:prstGeom>
            <a:ln w="84364" cap="rnd">
              <a:solidFill>
                <a:srgbClr val="704430"/>
              </a:solidFill>
              <a:prstDash val="solid"/>
              <a:headEnd type="none" w="sm" len="sm"/>
              <a:tailEnd type="none" w="sm" len="sm"/>
            </a:ln>
          </p:spPr>
          <p:txBody>
            <a:bodyPr/>
            <a:lstStyle/>
            <a:p>
              <a:endParaRPr lang="en-US"/>
            </a:p>
          </p:txBody>
        </p:sp>
        <p:sp>
          <p:nvSpPr>
            <p:cNvPr id="31" name="AutoShape 31"/>
            <p:cNvSpPr/>
            <p:nvPr/>
          </p:nvSpPr>
          <p:spPr>
            <a:xfrm>
              <a:off x="0" y="339668"/>
              <a:ext cx="798113" cy="0"/>
            </a:xfrm>
            <a:prstGeom prst="line">
              <a:avLst/>
            </a:prstGeom>
            <a:ln w="84364" cap="rnd">
              <a:solidFill>
                <a:srgbClr val="704430"/>
              </a:solidFill>
              <a:prstDash val="solid"/>
              <a:headEnd type="none" w="sm" len="sm"/>
              <a:tailEnd type="none" w="sm" len="sm"/>
            </a:ln>
          </p:spPr>
          <p:txBody>
            <a:bodyPr/>
            <a:lstStyle/>
            <a:p>
              <a:endParaRPr lang="en-US"/>
            </a:p>
          </p:txBody>
        </p:sp>
        <p:sp>
          <p:nvSpPr>
            <p:cNvPr id="32" name="AutoShape 32"/>
            <p:cNvSpPr/>
            <p:nvPr/>
          </p:nvSpPr>
          <p:spPr>
            <a:xfrm>
              <a:off x="0" y="679337"/>
              <a:ext cx="798113" cy="0"/>
            </a:xfrm>
            <a:prstGeom prst="line">
              <a:avLst/>
            </a:prstGeom>
            <a:ln w="84364" cap="rnd">
              <a:solidFill>
                <a:srgbClr val="704430"/>
              </a:solidFill>
              <a:prstDash val="solid"/>
              <a:headEnd type="none" w="sm" len="sm"/>
              <a:tailEnd type="none" w="sm" len="sm"/>
            </a:ln>
          </p:spPr>
          <p:txBody>
            <a:bodyPr/>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sp>
        <p:nvSpPr>
          <p:cNvPr id="3" name="Freeform 3"/>
          <p:cNvSpPr/>
          <p:nvPr/>
        </p:nvSpPr>
        <p:spPr>
          <a:xfrm flipH="1">
            <a:off x="800663" y="85591"/>
            <a:ext cx="3233824" cy="3607714"/>
          </a:xfrm>
          <a:custGeom>
            <a:avLst/>
            <a:gdLst/>
            <a:ahLst/>
            <a:cxnLst/>
            <a:rect l="l" t="t" r="r" b="b"/>
            <a:pathLst>
              <a:path w="3233824" h="3607714">
                <a:moveTo>
                  <a:pt x="3233824" y="0"/>
                </a:moveTo>
                <a:lnTo>
                  <a:pt x="0" y="0"/>
                </a:lnTo>
                <a:lnTo>
                  <a:pt x="0" y="3607714"/>
                </a:lnTo>
                <a:lnTo>
                  <a:pt x="3233824" y="3607714"/>
                </a:lnTo>
                <a:lnTo>
                  <a:pt x="323382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800663" y="3471429"/>
            <a:ext cx="7822041" cy="6159121"/>
            <a:chOff x="0" y="0"/>
            <a:chExt cx="2259809" cy="1779387"/>
          </a:xfrm>
        </p:grpSpPr>
        <p:sp>
          <p:nvSpPr>
            <p:cNvPr id="5" name="Freeform 5"/>
            <p:cNvSpPr/>
            <p:nvPr/>
          </p:nvSpPr>
          <p:spPr>
            <a:xfrm>
              <a:off x="92710" y="106680"/>
              <a:ext cx="2155669" cy="1660007"/>
            </a:xfrm>
            <a:custGeom>
              <a:avLst/>
              <a:gdLst/>
              <a:ahLst/>
              <a:cxnLst/>
              <a:rect l="l" t="t" r="r" b="b"/>
              <a:pathLst>
                <a:path w="2155669" h="1660007">
                  <a:moveTo>
                    <a:pt x="2128999" y="1470777"/>
                  </a:moveTo>
                  <a:cubicBezTo>
                    <a:pt x="2128999" y="1558407"/>
                    <a:pt x="2052799" y="1629527"/>
                    <a:pt x="1971519" y="1629527"/>
                  </a:cubicBezTo>
                  <a:lnTo>
                    <a:pt x="66040" y="1629527"/>
                  </a:lnTo>
                  <a:cubicBezTo>
                    <a:pt x="43180" y="1629527"/>
                    <a:pt x="20320" y="1624447"/>
                    <a:pt x="0" y="1615557"/>
                  </a:cubicBezTo>
                  <a:cubicBezTo>
                    <a:pt x="26670" y="1643497"/>
                    <a:pt x="63500" y="1660007"/>
                    <a:pt x="107866" y="1660007"/>
                  </a:cubicBezTo>
                  <a:lnTo>
                    <a:pt x="2009619" y="1660007"/>
                  </a:lnTo>
                  <a:cubicBezTo>
                    <a:pt x="2089629" y="1660007"/>
                    <a:pt x="2155669" y="1593967"/>
                    <a:pt x="2155669" y="1513957"/>
                  </a:cubicBezTo>
                  <a:lnTo>
                    <a:pt x="2155669" y="95250"/>
                  </a:lnTo>
                  <a:cubicBezTo>
                    <a:pt x="2155669" y="58420"/>
                    <a:pt x="2141699" y="25400"/>
                    <a:pt x="2120109" y="0"/>
                  </a:cubicBezTo>
                  <a:cubicBezTo>
                    <a:pt x="2126459" y="16510"/>
                    <a:pt x="2128999" y="34290"/>
                    <a:pt x="2128999" y="52070"/>
                  </a:cubicBezTo>
                  <a:lnTo>
                    <a:pt x="2128999" y="1470777"/>
                  </a:lnTo>
                  <a:close/>
                </a:path>
              </a:pathLst>
            </a:custGeom>
            <a:solidFill>
              <a:srgbClr val="704430"/>
            </a:solidFill>
          </p:spPr>
          <p:txBody>
            <a:bodyPr/>
            <a:lstStyle/>
            <a:p>
              <a:endParaRPr lang="en-US"/>
            </a:p>
          </p:txBody>
        </p:sp>
        <p:sp>
          <p:nvSpPr>
            <p:cNvPr id="6" name="Freeform 6"/>
            <p:cNvSpPr/>
            <p:nvPr/>
          </p:nvSpPr>
          <p:spPr>
            <a:xfrm>
              <a:off x="12700" y="12700"/>
              <a:ext cx="2195039" cy="1710807"/>
            </a:xfrm>
            <a:custGeom>
              <a:avLst/>
              <a:gdLst/>
              <a:ahLst/>
              <a:cxnLst/>
              <a:rect l="l" t="t" r="r" b="b"/>
              <a:pathLst>
                <a:path w="2195039" h="1710807">
                  <a:moveTo>
                    <a:pt x="146050" y="1710807"/>
                  </a:moveTo>
                  <a:lnTo>
                    <a:pt x="2048989" y="1710807"/>
                  </a:lnTo>
                  <a:cubicBezTo>
                    <a:pt x="2128999" y="1710807"/>
                    <a:pt x="2195039" y="1644767"/>
                    <a:pt x="2195039" y="1564757"/>
                  </a:cubicBezTo>
                  <a:lnTo>
                    <a:pt x="2195039" y="146050"/>
                  </a:lnTo>
                  <a:cubicBezTo>
                    <a:pt x="2195039" y="66040"/>
                    <a:pt x="2128999" y="0"/>
                    <a:pt x="2048989" y="0"/>
                  </a:cubicBezTo>
                  <a:lnTo>
                    <a:pt x="146050" y="0"/>
                  </a:lnTo>
                  <a:cubicBezTo>
                    <a:pt x="66040" y="0"/>
                    <a:pt x="0" y="66040"/>
                    <a:pt x="0" y="146050"/>
                  </a:cubicBezTo>
                  <a:lnTo>
                    <a:pt x="0" y="1564757"/>
                  </a:lnTo>
                  <a:cubicBezTo>
                    <a:pt x="0" y="1646037"/>
                    <a:pt x="66040" y="1710807"/>
                    <a:pt x="146050" y="1710807"/>
                  </a:cubicBezTo>
                  <a:close/>
                </a:path>
              </a:pathLst>
            </a:custGeom>
            <a:solidFill>
              <a:srgbClr val="B9DDBF"/>
            </a:solidFill>
          </p:spPr>
          <p:txBody>
            <a:bodyPr/>
            <a:lstStyle/>
            <a:p>
              <a:endParaRPr lang="en-US"/>
            </a:p>
          </p:txBody>
        </p:sp>
        <p:sp>
          <p:nvSpPr>
            <p:cNvPr id="7" name="Freeform 7"/>
            <p:cNvSpPr/>
            <p:nvPr/>
          </p:nvSpPr>
          <p:spPr>
            <a:xfrm>
              <a:off x="0" y="0"/>
              <a:ext cx="2259809" cy="1779387"/>
            </a:xfrm>
            <a:custGeom>
              <a:avLst/>
              <a:gdLst/>
              <a:ahLst/>
              <a:cxnLst/>
              <a:rect l="l" t="t" r="r" b="b"/>
              <a:pathLst>
                <a:path w="2259809" h="1779387">
                  <a:moveTo>
                    <a:pt x="2196309" y="74930"/>
                  </a:moveTo>
                  <a:cubicBezTo>
                    <a:pt x="2168369" y="30480"/>
                    <a:pt x="2118839" y="0"/>
                    <a:pt x="2061689" y="0"/>
                  </a:cubicBezTo>
                  <a:lnTo>
                    <a:pt x="158750" y="0"/>
                  </a:lnTo>
                  <a:cubicBezTo>
                    <a:pt x="71120" y="0"/>
                    <a:pt x="0" y="71120"/>
                    <a:pt x="0" y="158750"/>
                  </a:cubicBezTo>
                  <a:lnTo>
                    <a:pt x="0" y="1577457"/>
                  </a:lnTo>
                  <a:cubicBezTo>
                    <a:pt x="0" y="1629527"/>
                    <a:pt x="25400" y="1675247"/>
                    <a:pt x="63500" y="1704457"/>
                  </a:cubicBezTo>
                  <a:cubicBezTo>
                    <a:pt x="91440" y="1748907"/>
                    <a:pt x="140970" y="1779387"/>
                    <a:pt x="202428" y="1779387"/>
                  </a:cubicBezTo>
                  <a:lnTo>
                    <a:pt x="2101059" y="1779387"/>
                  </a:lnTo>
                  <a:cubicBezTo>
                    <a:pt x="2188689" y="1779387"/>
                    <a:pt x="2259809" y="1708267"/>
                    <a:pt x="2259809" y="1620637"/>
                  </a:cubicBezTo>
                  <a:lnTo>
                    <a:pt x="2259809" y="201930"/>
                  </a:lnTo>
                  <a:cubicBezTo>
                    <a:pt x="2259809" y="149860"/>
                    <a:pt x="2234409" y="104140"/>
                    <a:pt x="2196309" y="74930"/>
                  </a:cubicBezTo>
                  <a:close/>
                  <a:moveTo>
                    <a:pt x="12700" y="1577457"/>
                  </a:moveTo>
                  <a:lnTo>
                    <a:pt x="12700" y="158750"/>
                  </a:lnTo>
                  <a:cubicBezTo>
                    <a:pt x="12700" y="78740"/>
                    <a:pt x="78740" y="12700"/>
                    <a:pt x="158750" y="12700"/>
                  </a:cubicBezTo>
                  <a:lnTo>
                    <a:pt x="2061689" y="12700"/>
                  </a:lnTo>
                  <a:cubicBezTo>
                    <a:pt x="2141699" y="12700"/>
                    <a:pt x="2207739" y="78740"/>
                    <a:pt x="2207739" y="158750"/>
                  </a:cubicBezTo>
                  <a:lnTo>
                    <a:pt x="2207739" y="1577457"/>
                  </a:lnTo>
                  <a:cubicBezTo>
                    <a:pt x="2207739" y="1657467"/>
                    <a:pt x="2141699" y="1723507"/>
                    <a:pt x="2061689" y="1723507"/>
                  </a:cubicBezTo>
                  <a:lnTo>
                    <a:pt x="158750" y="1723507"/>
                  </a:lnTo>
                  <a:cubicBezTo>
                    <a:pt x="78740" y="1723507"/>
                    <a:pt x="12700" y="1658737"/>
                    <a:pt x="12700" y="1577457"/>
                  </a:cubicBezTo>
                  <a:close/>
                  <a:moveTo>
                    <a:pt x="2248379" y="1620637"/>
                  </a:moveTo>
                  <a:cubicBezTo>
                    <a:pt x="2248379" y="1700647"/>
                    <a:pt x="2181069" y="1766687"/>
                    <a:pt x="2101059" y="1766687"/>
                  </a:cubicBezTo>
                  <a:lnTo>
                    <a:pt x="202428" y="1766687"/>
                  </a:lnTo>
                  <a:cubicBezTo>
                    <a:pt x="157480" y="1766687"/>
                    <a:pt x="120650" y="1750177"/>
                    <a:pt x="93980" y="1722237"/>
                  </a:cubicBezTo>
                  <a:cubicBezTo>
                    <a:pt x="114300" y="1731127"/>
                    <a:pt x="135890" y="1736207"/>
                    <a:pt x="160020" y="1736207"/>
                  </a:cubicBezTo>
                  <a:lnTo>
                    <a:pt x="2062959" y="1736207"/>
                  </a:lnTo>
                  <a:cubicBezTo>
                    <a:pt x="2150589" y="1736207"/>
                    <a:pt x="2221709" y="1665087"/>
                    <a:pt x="2221709" y="1577457"/>
                  </a:cubicBezTo>
                  <a:lnTo>
                    <a:pt x="2221709" y="158750"/>
                  </a:lnTo>
                  <a:cubicBezTo>
                    <a:pt x="2221709" y="140970"/>
                    <a:pt x="2217899" y="123190"/>
                    <a:pt x="2212819" y="106680"/>
                  </a:cubicBezTo>
                  <a:cubicBezTo>
                    <a:pt x="2234409" y="132080"/>
                    <a:pt x="2248379" y="165100"/>
                    <a:pt x="2248379" y="201930"/>
                  </a:cubicBezTo>
                  <a:lnTo>
                    <a:pt x="2248379" y="1620637"/>
                  </a:lnTo>
                  <a:close/>
                </a:path>
              </a:pathLst>
            </a:custGeom>
            <a:solidFill>
              <a:srgbClr val="704430"/>
            </a:solidFill>
          </p:spPr>
          <p:txBody>
            <a:bodyPr/>
            <a:lstStyle/>
            <a:p>
              <a:endParaRPr lang="en-US"/>
            </a:p>
          </p:txBody>
        </p:sp>
      </p:grpSp>
      <p:grpSp>
        <p:nvGrpSpPr>
          <p:cNvPr id="8" name="Group 8"/>
          <p:cNvGrpSpPr/>
          <p:nvPr/>
        </p:nvGrpSpPr>
        <p:grpSpPr>
          <a:xfrm>
            <a:off x="9423773" y="3099179"/>
            <a:ext cx="7835527" cy="6159121"/>
            <a:chOff x="0" y="0"/>
            <a:chExt cx="2263705" cy="1779387"/>
          </a:xfrm>
        </p:grpSpPr>
        <p:sp>
          <p:nvSpPr>
            <p:cNvPr id="9" name="Freeform 9"/>
            <p:cNvSpPr/>
            <p:nvPr/>
          </p:nvSpPr>
          <p:spPr>
            <a:xfrm>
              <a:off x="92710" y="106680"/>
              <a:ext cx="2159565" cy="1660007"/>
            </a:xfrm>
            <a:custGeom>
              <a:avLst/>
              <a:gdLst/>
              <a:ahLst/>
              <a:cxnLst/>
              <a:rect l="l" t="t" r="r" b="b"/>
              <a:pathLst>
                <a:path w="2159565" h="1660007">
                  <a:moveTo>
                    <a:pt x="2132895" y="1470777"/>
                  </a:moveTo>
                  <a:cubicBezTo>
                    <a:pt x="2132895" y="1558407"/>
                    <a:pt x="2056695" y="1629527"/>
                    <a:pt x="1975415" y="1629527"/>
                  </a:cubicBezTo>
                  <a:lnTo>
                    <a:pt x="66040" y="1629527"/>
                  </a:lnTo>
                  <a:cubicBezTo>
                    <a:pt x="43180" y="1629527"/>
                    <a:pt x="20320" y="1624447"/>
                    <a:pt x="0" y="1615557"/>
                  </a:cubicBezTo>
                  <a:cubicBezTo>
                    <a:pt x="26670" y="1643497"/>
                    <a:pt x="63500" y="1660007"/>
                    <a:pt x="107891" y="1660007"/>
                  </a:cubicBezTo>
                  <a:lnTo>
                    <a:pt x="2013515" y="1660007"/>
                  </a:lnTo>
                  <a:cubicBezTo>
                    <a:pt x="2093525" y="1660007"/>
                    <a:pt x="2159565" y="1593967"/>
                    <a:pt x="2159565" y="1513957"/>
                  </a:cubicBezTo>
                  <a:lnTo>
                    <a:pt x="2159565" y="95250"/>
                  </a:lnTo>
                  <a:cubicBezTo>
                    <a:pt x="2159565" y="58420"/>
                    <a:pt x="2145595" y="25400"/>
                    <a:pt x="2124005" y="0"/>
                  </a:cubicBezTo>
                  <a:cubicBezTo>
                    <a:pt x="2130355" y="16510"/>
                    <a:pt x="2132895" y="34290"/>
                    <a:pt x="2132895" y="52070"/>
                  </a:cubicBezTo>
                  <a:lnTo>
                    <a:pt x="2132895" y="1470777"/>
                  </a:lnTo>
                  <a:close/>
                </a:path>
              </a:pathLst>
            </a:custGeom>
            <a:solidFill>
              <a:srgbClr val="704430"/>
            </a:solidFill>
          </p:spPr>
          <p:txBody>
            <a:bodyPr/>
            <a:lstStyle/>
            <a:p>
              <a:endParaRPr lang="en-US"/>
            </a:p>
          </p:txBody>
        </p:sp>
        <p:sp>
          <p:nvSpPr>
            <p:cNvPr id="10" name="Freeform 10"/>
            <p:cNvSpPr/>
            <p:nvPr/>
          </p:nvSpPr>
          <p:spPr>
            <a:xfrm>
              <a:off x="12700" y="12700"/>
              <a:ext cx="2198935" cy="1710807"/>
            </a:xfrm>
            <a:custGeom>
              <a:avLst/>
              <a:gdLst/>
              <a:ahLst/>
              <a:cxnLst/>
              <a:rect l="l" t="t" r="r" b="b"/>
              <a:pathLst>
                <a:path w="2198935" h="1710807">
                  <a:moveTo>
                    <a:pt x="146050" y="1710807"/>
                  </a:moveTo>
                  <a:lnTo>
                    <a:pt x="2052885" y="1710807"/>
                  </a:lnTo>
                  <a:cubicBezTo>
                    <a:pt x="2132895" y="1710807"/>
                    <a:pt x="2198935" y="1644767"/>
                    <a:pt x="2198935" y="1564757"/>
                  </a:cubicBezTo>
                  <a:lnTo>
                    <a:pt x="2198935" y="146050"/>
                  </a:lnTo>
                  <a:cubicBezTo>
                    <a:pt x="2198935" y="66040"/>
                    <a:pt x="2132895" y="0"/>
                    <a:pt x="2052885" y="0"/>
                  </a:cubicBezTo>
                  <a:lnTo>
                    <a:pt x="146050" y="0"/>
                  </a:lnTo>
                  <a:cubicBezTo>
                    <a:pt x="66040" y="0"/>
                    <a:pt x="0" y="66040"/>
                    <a:pt x="0" y="146050"/>
                  </a:cubicBezTo>
                  <a:lnTo>
                    <a:pt x="0" y="1564757"/>
                  </a:lnTo>
                  <a:cubicBezTo>
                    <a:pt x="0" y="1646037"/>
                    <a:pt x="66040" y="1710807"/>
                    <a:pt x="146050" y="1710807"/>
                  </a:cubicBezTo>
                  <a:close/>
                </a:path>
              </a:pathLst>
            </a:custGeom>
            <a:solidFill>
              <a:srgbClr val="FFF3ED"/>
            </a:solidFill>
          </p:spPr>
          <p:txBody>
            <a:bodyPr/>
            <a:lstStyle/>
            <a:p>
              <a:endParaRPr lang="en-US"/>
            </a:p>
          </p:txBody>
        </p:sp>
        <p:sp>
          <p:nvSpPr>
            <p:cNvPr id="11" name="Freeform 11"/>
            <p:cNvSpPr/>
            <p:nvPr/>
          </p:nvSpPr>
          <p:spPr>
            <a:xfrm>
              <a:off x="0" y="0"/>
              <a:ext cx="2263705" cy="1779387"/>
            </a:xfrm>
            <a:custGeom>
              <a:avLst/>
              <a:gdLst/>
              <a:ahLst/>
              <a:cxnLst/>
              <a:rect l="l" t="t" r="r" b="b"/>
              <a:pathLst>
                <a:path w="2263705" h="1779387">
                  <a:moveTo>
                    <a:pt x="2200205" y="74930"/>
                  </a:moveTo>
                  <a:cubicBezTo>
                    <a:pt x="2172265" y="30480"/>
                    <a:pt x="2122735" y="0"/>
                    <a:pt x="2065585" y="0"/>
                  </a:cubicBezTo>
                  <a:lnTo>
                    <a:pt x="158750" y="0"/>
                  </a:lnTo>
                  <a:cubicBezTo>
                    <a:pt x="71120" y="0"/>
                    <a:pt x="0" y="71120"/>
                    <a:pt x="0" y="158750"/>
                  </a:cubicBezTo>
                  <a:lnTo>
                    <a:pt x="0" y="1577457"/>
                  </a:lnTo>
                  <a:cubicBezTo>
                    <a:pt x="0" y="1629527"/>
                    <a:pt x="25400" y="1675247"/>
                    <a:pt x="63500" y="1704457"/>
                  </a:cubicBezTo>
                  <a:cubicBezTo>
                    <a:pt x="91440" y="1748907"/>
                    <a:pt x="140970" y="1779387"/>
                    <a:pt x="202457" y="1779387"/>
                  </a:cubicBezTo>
                  <a:lnTo>
                    <a:pt x="2104955" y="1779387"/>
                  </a:lnTo>
                  <a:cubicBezTo>
                    <a:pt x="2192585" y="1779387"/>
                    <a:pt x="2263705" y="1708267"/>
                    <a:pt x="2263705" y="1620637"/>
                  </a:cubicBezTo>
                  <a:lnTo>
                    <a:pt x="2263705" y="201930"/>
                  </a:lnTo>
                  <a:cubicBezTo>
                    <a:pt x="2263705" y="149860"/>
                    <a:pt x="2238305" y="104140"/>
                    <a:pt x="2200205" y="74930"/>
                  </a:cubicBezTo>
                  <a:close/>
                  <a:moveTo>
                    <a:pt x="12700" y="1577457"/>
                  </a:moveTo>
                  <a:lnTo>
                    <a:pt x="12700" y="158750"/>
                  </a:lnTo>
                  <a:cubicBezTo>
                    <a:pt x="12700" y="78740"/>
                    <a:pt x="78740" y="12700"/>
                    <a:pt x="158750" y="12700"/>
                  </a:cubicBezTo>
                  <a:lnTo>
                    <a:pt x="2065585" y="12700"/>
                  </a:lnTo>
                  <a:cubicBezTo>
                    <a:pt x="2145595" y="12700"/>
                    <a:pt x="2211635" y="78740"/>
                    <a:pt x="2211635" y="158750"/>
                  </a:cubicBezTo>
                  <a:lnTo>
                    <a:pt x="2211635" y="1577457"/>
                  </a:lnTo>
                  <a:cubicBezTo>
                    <a:pt x="2211635" y="1657467"/>
                    <a:pt x="2145595" y="1723507"/>
                    <a:pt x="2065585" y="1723507"/>
                  </a:cubicBezTo>
                  <a:lnTo>
                    <a:pt x="158750" y="1723507"/>
                  </a:lnTo>
                  <a:cubicBezTo>
                    <a:pt x="78740" y="1723507"/>
                    <a:pt x="12700" y="1658737"/>
                    <a:pt x="12700" y="1577457"/>
                  </a:cubicBezTo>
                  <a:close/>
                  <a:moveTo>
                    <a:pt x="2252275" y="1620637"/>
                  </a:moveTo>
                  <a:cubicBezTo>
                    <a:pt x="2252275" y="1700647"/>
                    <a:pt x="2184965" y="1766687"/>
                    <a:pt x="2104955" y="1766687"/>
                  </a:cubicBezTo>
                  <a:lnTo>
                    <a:pt x="202457" y="1766687"/>
                  </a:lnTo>
                  <a:cubicBezTo>
                    <a:pt x="157480" y="1766687"/>
                    <a:pt x="120650" y="1750177"/>
                    <a:pt x="93980" y="1722237"/>
                  </a:cubicBezTo>
                  <a:cubicBezTo>
                    <a:pt x="114300" y="1731127"/>
                    <a:pt x="135890" y="1736207"/>
                    <a:pt x="160020" y="1736207"/>
                  </a:cubicBezTo>
                  <a:lnTo>
                    <a:pt x="2066855" y="1736207"/>
                  </a:lnTo>
                  <a:cubicBezTo>
                    <a:pt x="2154485" y="1736207"/>
                    <a:pt x="2225605" y="1665087"/>
                    <a:pt x="2225605" y="1577457"/>
                  </a:cubicBezTo>
                  <a:lnTo>
                    <a:pt x="2225605" y="158750"/>
                  </a:lnTo>
                  <a:cubicBezTo>
                    <a:pt x="2225605" y="140970"/>
                    <a:pt x="2221795" y="123190"/>
                    <a:pt x="2216715" y="106680"/>
                  </a:cubicBezTo>
                  <a:cubicBezTo>
                    <a:pt x="2238305" y="132080"/>
                    <a:pt x="2252275" y="165100"/>
                    <a:pt x="2252275" y="201930"/>
                  </a:cubicBezTo>
                  <a:lnTo>
                    <a:pt x="2252275" y="1620637"/>
                  </a:lnTo>
                  <a:close/>
                </a:path>
              </a:pathLst>
            </a:custGeom>
            <a:solidFill>
              <a:srgbClr val="704430"/>
            </a:solidFill>
          </p:spPr>
          <p:txBody>
            <a:bodyPr/>
            <a:lstStyle/>
            <a:p>
              <a:endParaRPr lang="en-US"/>
            </a:p>
          </p:txBody>
        </p:sp>
      </p:grpSp>
      <p:grpSp>
        <p:nvGrpSpPr>
          <p:cNvPr id="12" name="Group 12"/>
          <p:cNvGrpSpPr/>
          <p:nvPr/>
        </p:nvGrpSpPr>
        <p:grpSpPr>
          <a:xfrm>
            <a:off x="1154126" y="3836223"/>
            <a:ext cx="4618304" cy="823276"/>
            <a:chOff x="0" y="0"/>
            <a:chExt cx="10736290" cy="1913890"/>
          </a:xfrm>
        </p:grpSpPr>
        <p:sp>
          <p:nvSpPr>
            <p:cNvPr id="13" name="Freeform 13"/>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14" name="Freeform 14"/>
          <p:cNvSpPr/>
          <p:nvPr/>
        </p:nvSpPr>
        <p:spPr>
          <a:xfrm>
            <a:off x="5049569" y="4025984"/>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5" name="Group 15"/>
          <p:cNvGrpSpPr/>
          <p:nvPr/>
        </p:nvGrpSpPr>
        <p:grpSpPr>
          <a:xfrm>
            <a:off x="9910585" y="3463973"/>
            <a:ext cx="4618304" cy="823276"/>
            <a:chOff x="0" y="0"/>
            <a:chExt cx="10736290" cy="1913890"/>
          </a:xfrm>
        </p:grpSpPr>
        <p:sp>
          <p:nvSpPr>
            <p:cNvPr id="16" name="Freeform 16"/>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17" name="Freeform 17"/>
          <p:cNvSpPr/>
          <p:nvPr/>
        </p:nvSpPr>
        <p:spPr>
          <a:xfrm>
            <a:off x="13806029" y="3653734"/>
            <a:ext cx="336487" cy="381288"/>
          </a:xfrm>
          <a:custGeom>
            <a:avLst/>
            <a:gdLst/>
            <a:ahLst/>
            <a:cxnLst/>
            <a:rect l="l" t="t" r="r" b="b"/>
            <a:pathLst>
              <a:path w="336487" h="381288">
                <a:moveTo>
                  <a:pt x="0" y="0"/>
                </a:moveTo>
                <a:lnTo>
                  <a:pt x="336486" y="0"/>
                </a:lnTo>
                <a:lnTo>
                  <a:pt x="336486" y="381288"/>
                </a:lnTo>
                <a:lnTo>
                  <a:pt x="0" y="381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8" name="Group 18"/>
          <p:cNvGrpSpPr/>
          <p:nvPr/>
        </p:nvGrpSpPr>
        <p:grpSpPr>
          <a:xfrm>
            <a:off x="16108328" y="3682066"/>
            <a:ext cx="450550" cy="431124"/>
            <a:chOff x="0" y="0"/>
            <a:chExt cx="600734" cy="574832"/>
          </a:xfrm>
        </p:grpSpPr>
        <p:sp>
          <p:nvSpPr>
            <p:cNvPr id="19" name="AutoShape 19"/>
            <p:cNvSpPr/>
            <p:nvPr/>
          </p:nvSpPr>
          <p:spPr>
            <a:xfrm>
              <a:off x="0" y="0"/>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0" name="AutoShape 20"/>
            <p:cNvSpPr/>
            <p:nvPr/>
          </p:nvSpPr>
          <p:spPr>
            <a:xfrm>
              <a:off x="0" y="255666"/>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1" name="AutoShape 21"/>
            <p:cNvSpPr/>
            <p:nvPr/>
          </p:nvSpPr>
          <p:spPr>
            <a:xfrm>
              <a:off x="0" y="511332"/>
              <a:ext cx="600734" cy="0"/>
            </a:xfrm>
            <a:prstGeom prst="line">
              <a:avLst/>
            </a:prstGeom>
            <a:ln w="63500" cap="rnd">
              <a:solidFill>
                <a:srgbClr val="704430"/>
              </a:solidFill>
              <a:prstDash val="solid"/>
              <a:headEnd type="none" w="sm" len="sm"/>
              <a:tailEnd type="none" w="sm" len="sm"/>
            </a:ln>
          </p:spPr>
          <p:txBody>
            <a:bodyPr/>
            <a:lstStyle/>
            <a:p>
              <a:endParaRPr lang="en-US"/>
            </a:p>
          </p:txBody>
        </p:sp>
      </p:grpSp>
      <p:sp>
        <p:nvSpPr>
          <p:cNvPr id="22" name="Freeform 22"/>
          <p:cNvSpPr/>
          <p:nvPr/>
        </p:nvSpPr>
        <p:spPr>
          <a:xfrm>
            <a:off x="14909889" y="3496600"/>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3" name="Group 23"/>
          <p:cNvGrpSpPr/>
          <p:nvPr/>
        </p:nvGrpSpPr>
        <p:grpSpPr>
          <a:xfrm>
            <a:off x="7351868" y="4093703"/>
            <a:ext cx="450550" cy="431124"/>
            <a:chOff x="0" y="0"/>
            <a:chExt cx="600734" cy="574832"/>
          </a:xfrm>
        </p:grpSpPr>
        <p:sp>
          <p:nvSpPr>
            <p:cNvPr id="24" name="AutoShape 24"/>
            <p:cNvSpPr/>
            <p:nvPr/>
          </p:nvSpPr>
          <p:spPr>
            <a:xfrm>
              <a:off x="0" y="0"/>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5" name="AutoShape 25"/>
            <p:cNvSpPr/>
            <p:nvPr/>
          </p:nvSpPr>
          <p:spPr>
            <a:xfrm>
              <a:off x="0" y="255666"/>
              <a:ext cx="600734" cy="0"/>
            </a:xfrm>
            <a:prstGeom prst="line">
              <a:avLst/>
            </a:prstGeom>
            <a:ln w="63500" cap="rnd">
              <a:solidFill>
                <a:srgbClr val="704430"/>
              </a:solidFill>
              <a:prstDash val="solid"/>
              <a:headEnd type="none" w="sm" len="sm"/>
              <a:tailEnd type="none" w="sm" len="sm"/>
            </a:ln>
          </p:spPr>
          <p:txBody>
            <a:bodyPr/>
            <a:lstStyle/>
            <a:p>
              <a:endParaRPr lang="en-US"/>
            </a:p>
          </p:txBody>
        </p:sp>
        <p:sp>
          <p:nvSpPr>
            <p:cNvPr id="26" name="AutoShape 26"/>
            <p:cNvSpPr/>
            <p:nvPr/>
          </p:nvSpPr>
          <p:spPr>
            <a:xfrm>
              <a:off x="0" y="511332"/>
              <a:ext cx="600734" cy="0"/>
            </a:xfrm>
            <a:prstGeom prst="line">
              <a:avLst/>
            </a:prstGeom>
            <a:ln w="63500" cap="rnd">
              <a:solidFill>
                <a:srgbClr val="704430"/>
              </a:solidFill>
              <a:prstDash val="solid"/>
              <a:headEnd type="none" w="sm" len="sm"/>
              <a:tailEnd type="none" w="sm" len="sm"/>
            </a:ln>
          </p:spPr>
          <p:txBody>
            <a:bodyPr/>
            <a:lstStyle/>
            <a:p>
              <a:endParaRPr lang="en-US"/>
            </a:p>
          </p:txBody>
        </p:sp>
      </p:grpSp>
      <p:sp>
        <p:nvSpPr>
          <p:cNvPr id="27" name="Freeform 27"/>
          <p:cNvSpPr/>
          <p:nvPr/>
        </p:nvSpPr>
        <p:spPr>
          <a:xfrm>
            <a:off x="6153429" y="3908237"/>
            <a:ext cx="758021" cy="758021"/>
          </a:xfrm>
          <a:custGeom>
            <a:avLst/>
            <a:gdLst/>
            <a:ahLst/>
            <a:cxnLst/>
            <a:rect l="l" t="t" r="r" b="b"/>
            <a:pathLst>
              <a:path w="758021" h="758021">
                <a:moveTo>
                  <a:pt x="0" y="0"/>
                </a:moveTo>
                <a:lnTo>
                  <a:pt x="758022" y="0"/>
                </a:lnTo>
                <a:lnTo>
                  <a:pt x="758022" y="758022"/>
                </a:lnTo>
                <a:lnTo>
                  <a:pt x="0" y="7580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8" name="Group 28"/>
          <p:cNvGrpSpPr/>
          <p:nvPr/>
        </p:nvGrpSpPr>
        <p:grpSpPr>
          <a:xfrm>
            <a:off x="9927049" y="4440466"/>
            <a:ext cx="6845438" cy="1931759"/>
            <a:chOff x="0" y="0"/>
            <a:chExt cx="1802914" cy="508776"/>
          </a:xfrm>
        </p:grpSpPr>
        <p:sp>
          <p:nvSpPr>
            <p:cNvPr id="29" name="Freeform 29"/>
            <p:cNvSpPr/>
            <p:nvPr/>
          </p:nvSpPr>
          <p:spPr>
            <a:xfrm>
              <a:off x="0" y="0"/>
              <a:ext cx="1802914" cy="508776"/>
            </a:xfrm>
            <a:custGeom>
              <a:avLst/>
              <a:gdLst/>
              <a:ahLst/>
              <a:cxnLst/>
              <a:rect l="l" t="t" r="r" b="b"/>
              <a:pathLst>
                <a:path w="1802914" h="508776">
                  <a:moveTo>
                    <a:pt x="57679" y="0"/>
                  </a:moveTo>
                  <a:lnTo>
                    <a:pt x="1745235" y="0"/>
                  </a:lnTo>
                  <a:cubicBezTo>
                    <a:pt x="1777090" y="0"/>
                    <a:pt x="1802914" y="25824"/>
                    <a:pt x="1802914" y="57679"/>
                  </a:cubicBezTo>
                  <a:lnTo>
                    <a:pt x="1802914" y="451097"/>
                  </a:lnTo>
                  <a:cubicBezTo>
                    <a:pt x="1802914" y="482952"/>
                    <a:pt x="1777090" y="508776"/>
                    <a:pt x="1745235" y="508776"/>
                  </a:cubicBezTo>
                  <a:lnTo>
                    <a:pt x="57679" y="508776"/>
                  </a:lnTo>
                  <a:cubicBezTo>
                    <a:pt x="25824" y="508776"/>
                    <a:pt x="0" y="482952"/>
                    <a:pt x="0" y="451097"/>
                  </a:cubicBezTo>
                  <a:lnTo>
                    <a:pt x="0" y="57679"/>
                  </a:lnTo>
                  <a:cubicBezTo>
                    <a:pt x="0" y="25824"/>
                    <a:pt x="25824" y="0"/>
                    <a:pt x="57679" y="0"/>
                  </a:cubicBezTo>
                  <a:close/>
                </a:path>
              </a:pathLst>
            </a:custGeom>
            <a:solidFill>
              <a:srgbClr val="D8A46F">
                <a:alpha val="17647"/>
              </a:srgbClr>
            </a:solidFill>
          </p:spPr>
          <p:txBody>
            <a:bodyPr/>
            <a:lstStyle/>
            <a:p>
              <a:endParaRPr lang="en-US"/>
            </a:p>
          </p:txBody>
        </p:sp>
        <p:sp>
          <p:nvSpPr>
            <p:cNvPr id="30" name="TextBox 30"/>
            <p:cNvSpPr txBox="1"/>
            <p:nvPr/>
          </p:nvSpPr>
          <p:spPr>
            <a:xfrm>
              <a:off x="0" y="-47625"/>
              <a:ext cx="1802914" cy="556401"/>
            </a:xfrm>
            <a:prstGeom prst="rect">
              <a:avLst/>
            </a:prstGeom>
          </p:spPr>
          <p:txBody>
            <a:bodyPr lIns="50800" tIns="50800" rIns="50800" bIns="50800" rtlCol="0" anchor="ctr"/>
            <a:lstStyle/>
            <a:p>
              <a:pPr algn="ctr">
                <a:lnSpc>
                  <a:spcPts val="3640"/>
                </a:lnSpc>
              </a:pPr>
              <a:endParaRPr/>
            </a:p>
          </p:txBody>
        </p:sp>
      </p:grpSp>
      <p:sp>
        <p:nvSpPr>
          <p:cNvPr id="31" name="Freeform 31"/>
          <p:cNvSpPr/>
          <p:nvPr/>
        </p:nvSpPr>
        <p:spPr>
          <a:xfrm>
            <a:off x="10343115" y="4676778"/>
            <a:ext cx="1818904" cy="1484681"/>
          </a:xfrm>
          <a:custGeom>
            <a:avLst/>
            <a:gdLst/>
            <a:ahLst/>
            <a:cxnLst/>
            <a:rect l="l" t="t" r="r" b="b"/>
            <a:pathLst>
              <a:path w="1818904" h="1484681">
                <a:moveTo>
                  <a:pt x="0" y="0"/>
                </a:moveTo>
                <a:lnTo>
                  <a:pt x="1818905" y="0"/>
                </a:lnTo>
                <a:lnTo>
                  <a:pt x="1818905" y="1484681"/>
                </a:lnTo>
                <a:lnTo>
                  <a:pt x="0" y="1484681"/>
                </a:lnTo>
                <a:lnTo>
                  <a:pt x="0" y="0"/>
                </a:lnTo>
                <a:close/>
              </a:path>
            </a:pathLst>
          </a:custGeom>
          <a:blipFill>
            <a:blip r:embed="rId9"/>
            <a:stretch>
              <a:fillRect/>
            </a:stretch>
          </a:blipFill>
        </p:spPr>
        <p:txBody>
          <a:bodyPr/>
          <a:lstStyle/>
          <a:p>
            <a:endParaRPr lang="en-US"/>
          </a:p>
        </p:txBody>
      </p:sp>
      <p:sp>
        <p:nvSpPr>
          <p:cNvPr id="32" name="Freeform 32"/>
          <p:cNvSpPr/>
          <p:nvPr/>
        </p:nvSpPr>
        <p:spPr>
          <a:xfrm>
            <a:off x="12543020" y="4659498"/>
            <a:ext cx="1470350" cy="1470350"/>
          </a:xfrm>
          <a:custGeom>
            <a:avLst/>
            <a:gdLst/>
            <a:ahLst/>
            <a:cxnLst/>
            <a:rect l="l" t="t" r="r" b="b"/>
            <a:pathLst>
              <a:path w="1470350" h="1470350">
                <a:moveTo>
                  <a:pt x="0" y="0"/>
                </a:moveTo>
                <a:lnTo>
                  <a:pt x="1470350" y="0"/>
                </a:lnTo>
                <a:lnTo>
                  <a:pt x="1470350" y="1470350"/>
                </a:lnTo>
                <a:lnTo>
                  <a:pt x="0" y="14703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Freeform 33"/>
          <p:cNvSpPr/>
          <p:nvPr/>
        </p:nvSpPr>
        <p:spPr>
          <a:xfrm>
            <a:off x="14575998" y="4704045"/>
            <a:ext cx="1425804" cy="1425804"/>
          </a:xfrm>
          <a:custGeom>
            <a:avLst/>
            <a:gdLst/>
            <a:ahLst/>
            <a:cxnLst/>
            <a:rect l="l" t="t" r="r" b="b"/>
            <a:pathLst>
              <a:path w="1425804" h="1425804">
                <a:moveTo>
                  <a:pt x="0" y="0"/>
                </a:moveTo>
                <a:lnTo>
                  <a:pt x="1425803" y="0"/>
                </a:lnTo>
                <a:lnTo>
                  <a:pt x="1425803" y="1425803"/>
                </a:lnTo>
                <a:lnTo>
                  <a:pt x="0" y="1425803"/>
                </a:lnTo>
                <a:lnTo>
                  <a:pt x="0" y="0"/>
                </a:lnTo>
                <a:close/>
              </a:path>
            </a:pathLst>
          </a:custGeom>
          <a:blipFill>
            <a:blip r:embed="rId12"/>
            <a:stretch>
              <a:fillRect/>
            </a:stretch>
          </a:blipFill>
        </p:spPr>
        <p:txBody>
          <a:bodyPr/>
          <a:lstStyle/>
          <a:p>
            <a:endParaRPr lang="en-US"/>
          </a:p>
        </p:txBody>
      </p:sp>
      <p:grpSp>
        <p:nvGrpSpPr>
          <p:cNvPr id="34" name="Group 34"/>
          <p:cNvGrpSpPr/>
          <p:nvPr/>
        </p:nvGrpSpPr>
        <p:grpSpPr>
          <a:xfrm>
            <a:off x="1288964" y="4943056"/>
            <a:ext cx="6845438" cy="1931759"/>
            <a:chOff x="0" y="0"/>
            <a:chExt cx="1802914" cy="508776"/>
          </a:xfrm>
        </p:grpSpPr>
        <p:sp>
          <p:nvSpPr>
            <p:cNvPr id="35" name="Freeform 35"/>
            <p:cNvSpPr/>
            <p:nvPr/>
          </p:nvSpPr>
          <p:spPr>
            <a:xfrm>
              <a:off x="0" y="0"/>
              <a:ext cx="1802914" cy="508776"/>
            </a:xfrm>
            <a:custGeom>
              <a:avLst/>
              <a:gdLst/>
              <a:ahLst/>
              <a:cxnLst/>
              <a:rect l="l" t="t" r="r" b="b"/>
              <a:pathLst>
                <a:path w="1802914" h="508776">
                  <a:moveTo>
                    <a:pt x="57679" y="0"/>
                  </a:moveTo>
                  <a:lnTo>
                    <a:pt x="1745235" y="0"/>
                  </a:lnTo>
                  <a:cubicBezTo>
                    <a:pt x="1777090" y="0"/>
                    <a:pt x="1802914" y="25824"/>
                    <a:pt x="1802914" y="57679"/>
                  </a:cubicBezTo>
                  <a:lnTo>
                    <a:pt x="1802914" y="451097"/>
                  </a:lnTo>
                  <a:cubicBezTo>
                    <a:pt x="1802914" y="482952"/>
                    <a:pt x="1777090" y="508776"/>
                    <a:pt x="1745235" y="508776"/>
                  </a:cubicBezTo>
                  <a:lnTo>
                    <a:pt x="57679" y="508776"/>
                  </a:lnTo>
                  <a:cubicBezTo>
                    <a:pt x="25824" y="508776"/>
                    <a:pt x="0" y="482952"/>
                    <a:pt x="0" y="451097"/>
                  </a:cubicBezTo>
                  <a:lnTo>
                    <a:pt x="0" y="57679"/>
                  </a:lnTo>
                  <a:cubicBezTo>
                    <a:pt x="0" y="25824"/>
                    <a:pt x="25824" y="0"/>
                    <a:pt x="57679" y="0"/>
                  </a:cubicBezTo>
                  <a:close/>
                </a:path>
              </a:pathLst>
            </a:custGeom>
            <a:solidFill>
              <a:srgbClr val="91B698"/>
            </a:solidFill>
          </p:spPr>
          <p:txBody>
            <a:bodyPr/>
            <a:lstStyle/>
            <a:p>
              <a:endParaRPr lang="en-US"/>
            </a:p>
          </p:txBody>
        </p:sp>
        <p:sp>
          <p:nvSpPr>
            <p:cNvPr id="36" name="TextBox 36"/>
            <p:cNvSpPr txBox="1"/>
            <p:nvPr/>
          </p:nvSpPr>
          <p:spPr>
            <a:xfrm>
              <a:off x="0" y="-47625"/>
              <a:ext cx="1802914" cy="556401"/>
            </a:xfrm>
            <a:prstGeom prst="rect">
              <a:avLst/>
            </a:prstGeom>
          </p:spPr>
          <p:txBody>
            <a:bodyPr lIns="50800" tIns="50800" rIns="50800" bIns="50800" rtlCol="0" anchor="ctr"/>
            <a:lstStyle/>
            <a:p>
              <a:pPr algn="ctr">
                <a:lnSpc>
                  <a:spcPts val="3640"/>
                </a:lnSpc>
              </a:pPr>
              <a:endParaRPr/>
            </a:p>
          </p:txBody>
        </p:sp>
      </p:grpSp>
      <p:sp>
        <p:nvSpPr>
          <p:cNvPr id="37" name="Freeform 37"/>
          <p:cNvSpPr/>
          <p:nvPr/>
        </p:nvSpPr>
        <p:spPr>
          <a:xfrm>
            <a:off x="1758859" y="5016266"/>
            <a:ext cx="2737801" cy="1732281"/>
          </a:xfrm>
          <a:custGeom>
            <a:avLst/>
            <a:gdLst/>
            <a:ahLst/>
            <a:cxnLst/>
            <a:rect l="l" t="t" r="r" b="b"/>
            <a:pathLst>
              <a:path w="2737801" h="1732281">
                <a:moveTo>
                  <a:pt x="0" y="0"/>
                </a:moveTo>
                <a:lnTo>
                  <a:pt x="2737801" y="0"/>
                </a:lnTo>
                <a:lnTo>
                  <a:pt x="2737801" y="1732281"/>
                </a:lnTo>
                <a:lnTo>
                  <a:pt x="0" y="173228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8" name="Freeform 38"/>
          <p:cNvSpPr/>
          <p:nvPr/>
        </p:nvSpPr>
        <p:spPr>
          <a:xfrm>
            <a:off x="5217812" y="5069324"/>
            <a:ext cx="2314719" cy="1679223"/>
          </a:xfrm>
          <a:custGeom>
            <a:avLst/>
            <a:gdLst/>
            <a:ahLst/>
            <a:cxnLst/>
            <a:rect l="l" t="t" r="r" b="b"/>
            <a:pathLst>
              <a:path w="2314719" h="1679223">
                <a:moveTo>
                  <a:pt x="0" y="0"/>
                </a:moveTo>
                <a:lnTo>
                  <a:pt x="2314719" y="0"/>
                </a:lnTo>
                <a:lnTo>
                  <a:pt x="2314719" y="1679223"/>
                </a:lnTo>
                <a:lnTo>
                  <a:pt x="0" y="167922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39" name="TextBox 39"/>
          <p:cNvSpPr txBox="1"/>
          <p:nvPr/>
        </p:nvSpPr>
        <p:spPr>
          <a:xfrm>
            <a:off x="10343115" y="3737815"/>
            <a:ext cx="3082207" cy="332740"/>
          </a:xfrm>
          <a:prstGeom prst="rect">
            <a:avLst/>
          </a:prstGeom>
        </p:spPr>
        <p:txBody>
          <a:bodyPr lIns="0" tIns="0" rIns="0" bIns="0" rtlCol="0" anchor="t">
            <a:spAutoFit/>
          </a:bodyPr>
          <a:lstStyle/>
          <a:p>
            <a:pPr algn="ctr">
              <a:lnSpc>
                <a:spcPts val="2599"/>
              </a:lnSpc>
            </a:pPr>
            <a:r>
              <a:rPr lang="en-US" sz="2599" b="1">
                <a:solidFill>
                  <a:srgbClr val="704430"/>
                </a:solidFill>
                <a:latin typeface="Nunito Bold"/>
                <a:ea typeface="Nunito Bold"/>
                <a:cs typeface="Nunito Bold"/>
                <a:sym typeface="Nunito Bold"/>
              </a:rPr>
              <a:t>PROCESSOR (CPU)</a:t>
            </a:r>
          </a:p>
        </p:txBody>
      </p:sp>
      <p:sp>
        <p:nvSpPr>
          <p:cNvPr id="40" name="TextBox 40"/>
          <p:cNvSpPr txBox="1"/>
          <p:nvPr/>
        </p:nvSpPr>
        <p:spPr>
          <a:xfrm>
            <a:off x="4392507" y="121584"/>
            <a:ext cx="12244996" cy="2562225"/>
          </a:xfrm>
          <a:prstGeom prst="rect">
            <a:avLst/>
          </a:prstGeom>
        </p:spPr>
        <p:txBody>
          <a:bodyPr lIns="0" tIns="0" rIns="0" bIns="0" rtlCol="0" anchor="t">
            <a:spAutoFit/>
          </a:bodyPr>
          <a:lstStyle/>
          <a:p>
            <a:pPr algn="ctr">
              <a:lnSpc>
                <a:spcPts val="9900"/>
              </a:lnSpc>
            </a:pPr>
            <a:r>
              <a:rPr lang="en-US" sz="9000" dirty="0">
                <a:solidFill>
                  <a:srgbClr val="704430"/>
                </a:solidFill>
                <a:latin typeface="Marykate"/>
                <a:ea typeface="Marykate"/>
                <a:cs typeface="Marykate"/>
                <a:sym typeface="Marykate"/>
              </a:rPr>
              <a:t>Examples of Internal Computer </a:t>
            </a:r>
            <a:r>
              <a:rPr lang="en-US" sz="9000" dirty="0" err="1">
                <a:solidFill>
                  <a:srgbClr val="704430"/>
                </a:solidFill>
                <a:latin typeface="Marykate"/>
                <a:ea typeface="Marykate"/>
                <a:cs typeface="Marykate"/>
                <a:sym typeface="Marykate"/>
              </a:rPr>
              <a:t>Hardwares</a:t>
            </a:r>
            <a:r>
              <a:rPr lang="en-US" sz="9000" dirty="0">
                <a:solidFill>
                  <a:srgbClr val="704430"/>
                </a:solidFill>
                <a:latin typeface="Marykate"/>
                <a:ea typeface="Marykate"/>
                <a:cs typeface="Marykate"/>
                <a:sym typeface="Marykate"/>
              </a:rPr>
              <a:t>:</a:t>
            </a:r>
          </a:p>
        </p:txBody>
      </p:sp>
      <p:sp>
        <p:nvSpPr>
          <p:cNvPr id="41" name="TextBox 41"/>
          <p:cNvSpPr txBox="1"/>
          <p:nvPr/>
        </p:nvSpPr>
        <p:spPr>
          <a:xfrm>
            <a:off x="1586656" y="4059466"/>
            <a:ext cx="3082207" cy="381000"/>
          </a:xfrm>
          <a:prstGeom prst="rect">
            <a:avLst/>
          </a:prstGeom>
        </p:spPr>
        <p:txBody>
          <a:bodyPr lIns="0" tIns="0" rIns="0" bIns="0" rtlCol="0" anchor="t">
            <a:spAutoFit/>
          </a:bodyPr>
          <a:lstStyle/>
          <a:p>
            <a:pPr algn="ctr">
              <a:lnSpc>
                <a:spcPts val="2999"/>
              </a:lnSpc>
            </a:pPr>
            <a:r>
              <a:rPr lang="en-US" sz="2999" b="1">
                <a:solidFill>
                  <a:srgbClr val="704430"/>
                </a:solidFill>
                <a:latin typeface="Nunito Bold"/>
                <a:ea typeface="Nunito Bold"/>
                <a:cs typeface="Nunito Bold"/>
                <a:sym typeface="Nunito Bold"/>
              </a:rPr>
              <a:t>MOTHERBOARD</a:t>
            </a:r>
          </a:p>
        </p:txBody>
      </p:sp>
      <p:sp>
        <p:nvSpPr>
          <p:cNvPr id="42" name="TextBox 42"/>
          <p:cNvSpPr txBox="1"/>
          <p:nvPr/>
        </p:nvSpPr>
        <p:spPr>
          <a:xfrm>
            <a:off x="9927049" y="6579565"/>
            <a:ext cx="6828975" cy="2176145"/>
          </a:xfrm>
          <a:prstGeom prst="rect">
            <a:avLst/>
          </a:prstGeom>
        </p:spPr>
        <p:txBody>
          <a:bodyPr lIns="0" tIns="0" rIns="0" bIns="0" rtlCol="0" anchor="t">
            <a:spAutoFit/>
          </a:bodyPr>
          <a:lstStyle/>
          <a:p>
            <a:pPr algn="just">
              <a:lnSpc>
                <a:spcPts val="2860"/>
              </a:lnSpc>
              <a:spcBef>
                <a:spcPct val="0"/>
              </a:spcBef>
            </a:pPr>
            <a:r>
              <a:rPr lang="en-US" sz="2600">
                <a:solidFill>
                  <a:srgbClr val="704430"/>
                </a:solidFill>
                <a:latin typeface="Nunito"/>
                <a:ea typeface="Nunito"/>
                <a:cs typeface="Nunito"/>
                <a:sym typeface="Nunito"/>
              </a:rPr>
              <a:t>The processor’s function is to </a:t>
            </a:r>
            <a:r>
              <a:rPr lang="en-US" sz="2600" u="sng">
                <a:solidFill>
                  <a:srgbClr val="704430"/>
                </a:solidFill>
                <a:latin typeface="Nunito"/>
                <a:ea typeface="Nunito"/>
                <a:cs typeface="Nunito"/>
                <a:sym typeface="Nunito"/>
              </a:rPr>
              <a:t>control the activities of the computer system</a:t>
            </a:r>
            <a:r>
              <a:rPr lang="en-US" sz="2600">
                <a:solidFill>
                  <a:srgbClr val="704430"/>
                </a:solidFill>
                <a:latin typeface="Nunito"/>
                <a:ea typeface="Nunito"/>
                <a:cs typeface="Nunito"/>
                <a:sym typeface="Nunito"/>
              </a:rPr>
              <a:t>. A computer program is made up of instructions and when the program is run, the processor is </a:t>
            </a:r>
            <a:r>
              <a:rPr lang="en-US" sz="2600" u="sng">
                <a:solidFill>
                  <a:srgbClr val="704430"/>
                </a:solidFill>
                <a:latin typeface="Nunito"/>
                <a:ea typeface="Nunito"/>
                <a:cs typeface="Nunito"/>
                <a:sym typeface="Nunito"/>
              </a:rPr>
              <a:t>responsible for carrying out these instructions in an orderly fashion</a:t>
            </a:r>
            <a:r>
              <a:rPr lang="en-US" sz="2600">
                <a:solidFill>
                  <a:srgbClr val="704430"/>
                </a:solidFill>
                <a:latin typeface="Nunito"/>
                <a:ea typeface="Nunito"/>
                <a:cs typeface="Nunito"/>
                <a:sym typeface="Nunito"/>
              </a:rPr>
              <a:t>.</a:t>
            </a:r>
          </a:p>
        </p:txBody>
      </p:sp>
      <p:sp>
        <p:nvSpPr>
          <p:cNvPr id="43" name="TextBox 43"/>
          <p:cNvSpPr txBox="1"/>
          <p:nvPr/>
        </p:nvSpPr>
        <p:spPr>
          <a:xfrm>
            <a:off x="1288964" y="7274865"/>
            <a:ext cx="6828975" cy="1814195"/>
          </a:xfrm>
          <a:prstGeom prst="rect">
            <a:avLst/>
          </a:prstGeom>
        </p:spPr>
        <p:txBody>
          <a:bodyPr lIns="0" tIns="0" rIns="0" bIns="0" rtlCol="0" anchor="t">
            <a:spAutoFit/>
          </a:bodyPr>
          <a:lstStyle/>
          <a:p>
            <a:pPr algn="just">
              <a:lnSpc>
                <a:spcPts val="2860"/>
              </a:lnSpc>
              <a:spcBef>
                <a:spcPct val="0"/>
              </a:spcBef>
            </a:pPr>
            <a:r>
              <a:rPr lang="en-US" sz="2600">
                <a:solidFill>
                  <a:srgbClr val="704430"/>
                </a:solidFill>
                <a:latin typeface="Nunito"/>
                <a:ea typeface="Nunito"/>
                <a:cs typeface="Nunito"/>
                <a:sym typeface="Nunito"/>
              </a:rPr>
              <a:t>Often called the </a:t>
            </a:r>
            <a:r>
              <a:rPr lang="en-US" sz="2600" b="1">
                <a:solidFill>
                  <a:srgbClr val="704430"/>
                </a:solidFill>
                <a:latin typeface="Nunito Bold"/>
                <a:ea typeface="Nunito Bold"/>
                <a:cs typeface="Nunito Bold"/>
                <a:sym typeface="Nunito Bold"/>
              </a:rPr>
              <a:t>mainboard</a:t>
            </a:r>
            <a:r>
              <a:rPr lang="en-US" sz="2600">
                <a:solidFill>
                  <a:srgbClr val="704430"/>
                </a:solidFill>
                <a:latin typeface="Nunito"/>
                <a:ea typeface="Nunito"/>
                <a:cs typeface="Nunito"/>
                <a:sym typeface="Nunito"/>
              </a:rPr>
              <a:t> or </a:t>
            </a:r>
            <a:r>
              <a:rPr lang="en-US" sz="2600" b="1">
                <a:solidFill>
                  <a:srgbClr val="704430"/>
                </a:solidFill>
                <a:latin typeface="Nunito Bold"/>
                <a:ea typeface="Nunito Bold"/>
                <a:cs typeface="Nunito Bold"/>
                <a:sym typeface="Nunito Bold"/>
              </a:rPr>
              <a:t>system board</a:t>
            </a:r>
            <a:r>
              <a:rPr lang="en-US" sz="2600">
                <a:solidFill>
                  <a:srgbClr val="704430"/>
                </a:solidFill>
                <a:latin typeface="Nunito"/>
                <a:ea typeface="Nunito"/>
                <a:cs typeface="Nunito"/>
                <a:sym typeface="Nunito"/>
              </a:rPr>
              <a:t>, it is the </a:t>
            </a:r>
            <a:r>
              <a:rPr lang="en-US" sz="2600" u="sng">
                <a:solidFill>
                  <a:srgbClr val="704430"/>
                </a:solidFill>
                <a:latin typeface="Nunito"/>
                <a:ea typeface="Nunito"/>
                <a:cs typeface="Nunito"/>
                <a:sym typeface="Nunito"/>
              </a:rPr>
              <a:t>main circuit board for the computer system</a:t>
            </a:r>
            <a:r>
              <a:rPr lang="en-US" sz="2600">
                <a:solidFill>
                  <a:srgbClr val="704430"/>
                </a:solidFill>
                <a:latin typeface="Nunito"/>
                <a:ea typeface="Nunito"/>
                <a:cs typeface="Nunito"/>
                <a:sym typeface="Nunito"/>
              </a:rPr>
              <a:t>. Every device in the computer system will either be </a:t>
            </a:r>
            <a:r>
              <a:rPr lang="en-US" sz="2600" u="sng">
                <a:solidFill>
                  <a:srgbClr val="704430"/>
                </a:solidFill>
                <a:latin typeface="Nunito"/>
                <a:ea typeface="Nunito"/>
                <a:cs typeface="Nunito"/>
                <a:sym typeface="Nunito"/>
              </a:rPr>
              <a:t>part of the motherboard or connected to it</a:t>
            </a:r>
            <a:r>
              <a:rPr lang="en-US" sz="2600">
                <a:solidFill>
                  <a:srgbClr val="704430"/>
                </a:solidFill>
                <a:latin typeface="Nunito"/>
                <a:ea typeface="Nunito"/>
                <a:cs typeface="Nunito"/>
                <a:sym typeface="Nunito"/>
              </a:rPr>
              <a:t>.</a:t>
            </a:r>
          </a:p>
        </p:txBody>
      </p:sp>
      <p:sp>
        <p:nvSpPr>
          <p:cNvPr id="44" name="TextBox 44"/>
          <p:cNvSpPr txBox="1"/>
          <p:nvPr/>
        </p:nvSpPr>
        <p:spPr>
          <a:xfrm>
            <a:off x="12420600" y="2479419"/>
            <a:ext cx="4619957" cy="446276"/>
          </a:xfrm>
          <a:prstGeom prst="rect">
            <a:avLst/>
          </a:prstGeom>
        </p:spPr>
        <p:txBody>
          <a:bodyPr wrap="square" lIns="0" tIns="0" rIns="0" bIns="0" rtlCol="0" anchor="t">
            <a:spAutoFit/>
          </a:bodyPr>
          <a:lstStyle/>
          <a:p>
            <a:pPr algn="ctr">
              <a:lnSpc>
                <a:spcPts val="3640"/>
              </a:lnSpc>
              <a:spcBef>
                <a:spcPct val="0"/>
              </a:spcBef>
            </a:pPr>
            <a:r>
              <a:rPr lang="en-US" sz="2600" b="1" dirty="0">
                <a:solidFill>
                  <a:srgbClr val="704430"/>
                </a:solidFill>
                <a:latin typeface="Nunito Bold"/>
                <a:ea typeface="Nunito Bold"/>
                <a:cs typeface="Nunito Bold"/>
                <a:sym typeface="Nunito Bold"/>
              </a:rPr>
              <a:t>Source: </a:t>
            </a:r>
            <a:r>
              <a:rPr lang="en-US" sz="2600" b="1" u="sng" dirty="0">
                <a:solidFill>
                  <a:srgbClr val="704430"/>
                </a:solidFill>
                <a:latin typeface="Nunito Bold"/>
                <a:ea typeface="Nunito Bold"/>
                <a:cs typeface="Nunito Bold"/>
                <a:sym typeface="Nunito Bold"/>
              </a:rPr>
              <a:t>PC Components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732" b="-75732"/>
            </a:stretch>
          </a:blipFill>
        </p:spPr>
        <p:txBody>
          <a:bodyPr/>
          <a:lstStyle/>
          <a:p>
            <a:endParaRPr lang="en-US"/>
          </a:p>
        </p:txBody>
      </p:sp>
      <p:grpSp>
        <p:nvGrpSpPr>
          <p:cNvPr id="3" name="Group 3"/>
          <p:cNvGrpSpPr/>
          <p:nvPr/>
        </p:nvGrpSpPr>
        <p:grpSpPr>
          <a:xfrm>
            <a:off x="587865" y="3099179"/>
            <a:ext cx="7835527" cy="6159121"/>
            <a:chOff x="0" y="0"/>
            <a:chExt cx="2263705" cy="1779387"/>
          </a:xfrm>
        </p:grpSpPr>
        <p:sp>
          <p:nvSpPr>
            <p:cNvPr id="4" name="Freeform 4"/>
            <p:cNvSpPr/>
            <p:nvPr/>
          </p:nvSpPr>
          <p:spPr>
            <a:xfrm>
              <a:off x="92710" y="106680"/>
              <a:ext cx="2159565" cy="1660007"/>
            </a:xfrm>
            <a:custGeom>
              <a:avLst/>
              <a:gdLst/>
              <a:ahLst/>
              <a:cxnLst/>
              <a:rect l="l" t="t" r="r" b="b"/>
              <a:pathLst>
                <a:path w="2159565" h="1660007">
                  <a:moveTo>
                    <a:pt x="2132895" y="1470777"/>
                  </a:moveTo>
                  <a:cubicBezTo>
                    <a:pt x="2132895" y="1558407"/>
                    <a:pt x="2056695" y="1629527"/>
                    <a:pt x="1975415" y="1629527"/>
                  </a:cubicBezTo>
                  <a:lnTo>
                    <a:pt x="66040" y="1629527"/>
                  </a:lnTo>
                  <a:cubicBezTo>
                    <a:pt x="43180" y="1629527"/>
                    <a:pt x="20320" y="1624447"/>
                    <a:pt x="0" y="1615557"/>
                  </a:cubicBezTo>
                  <a:cubicBezTo>
                    <a:pt x="26670" y="1643497"/>
                    <a:pt x="63500" y="1660007"/>
                    <a:pt x="107891" y="1660007"/>
                  </a:cubicBezTo>
                  <a:lnTo>
                    <a:pt x="2013515" y="1660007"/>
                  </a:lnTo>
                  <a:cubicBezTo>
                    <a:pt x="2093525" y="1660007"/>
                    <a:pt x="2159565" y="1593967"/>
                    <a:pt x="2159565" y="1513957"/>
                  </a:cubicBezTo>
                  <a:lnTo>
                    <a:pt x="2159565" y="95250"/>
                  </a:lnTo>
                  <a:cubicBezTo>
                    <a:pt x="2159565" y="58420"/>
                    <a:pt x="2145595" y="25400"/>
                    <a:pt x="2124005" y="0"/>
                  </a:cubicBezTo>
                  <a:cubicBezTo>
                    <a:pt x="2130355" y="16510"/>
                    <a:pt x="2132895" y="34290"/>
                    <a:pt x="2132895" y="52070"/>
                  </a:cubicBezTo>
                  <a:lnTo>
                    <a:pt x="2132895" y="1470777"/>
                  </a:lnTo>
                  <a:close/>
                </a:path>
              </a:pathLst>
            </a:custGeom>
            <a:solidFill>
              <a:srgbClr val="704430"/>
            </a:solidFill>
          </p:spPr>
          <p:txBody>
            <a:bodyPr/>
            <a:lstStyle/>
            <a:p>
              <a:endParaRPr lang="en-US"/>
            </a:p>
          </p:txBody>
        </p:sp>
        <p:sp>
          <p:nvSpPr>
            <p:cNvPr id="5" name="Freeform 5"/>
            <p:cNvSpPr/>
            <p:nvPr/>
          </p:nvSpPr>
          <p:spPr>
            <a:xfrm>
              <a:off x="12700" y="12700"/>
              <a:ext cx="2198935" cy="1710807"/>
            </a:xfrm>
            <a:custGeom>
              <a:avLst/>
              <a:gdLst/>
              <a:ahLst/>
              <a:cxnLst/>
              <a:rect l="l" t="t" r="r" b="b"/>
              <a:pathLst>
                <a:path w="2198935" h="1710807">
                  <a:moveTo>
                    <a:pt x="146050" y="1710807"/>
                  </a:moveTo>
                  <a:lnTo>
                    <a:pt x="2052885" y="1710807"/>
                  </a:lnTo>
                  <a:cubicBezTo>
                    <a:pt x="2132895" y="1710807"/>
                    <a:pt x="2198935" y="1644767"/>
                    <a:pt x="2198935" y="1564757"/>
                  </a:cubicBezTo>
                  <a:lnTo>
                    <a:pt x="2198935" y="146050"/>
                  </a:lnTo>
                  <a:cubicBezTo>
                    <a:pt x="2198935" y="66040"/>
                    <a:pt x="2132895" y="0"/>
                    <a:pt x="2052885" y="0"/>
                  </a:cubicBezTo>
                  <a:lnTo>
                    <a:pt x="146050" y="0"/>
                  </a:lnTo>
                  <a:cubicBezTo>
                    <a:pt x="66040" y="0"/>
                    <a:pt x="0" y="66040"/>
                    <a:pt x="0" y="146050"/>
                  </a:cubicBezTo>
                  <a:lnTo>
                    <a:pt x="0" y="1564757"/>
                  </a:lnTo>
                  <a:cubicBezTo>
                    <a:pt x="0" y="1646037"/>
                    <a:pt x="66040" y="1710807"/>
                    <a:pt x="146050" y="1710807"/>
                  </a:cubicBezTo>
                  <a:close/>
                </a:path>
              </a:pathLst>
            </a:custGeom>
            <a:solidFill>
              <a:srgbClr val="FFF3ED"/>
            </a:solidFill>
          </p:spPr>
          <p:txBody>
            <a:bodyPr/>
            <a:lstStyle/>
            <a:p>
              <a:endParaRPr lang="en-US"/>
            </a:p>
          </p:txBody>
        </p:sp>
        <p:sp>
          <p:nvSpPr>
            <p:cNvPr id="6" name="Freeform 6"/>
            <p:cNvSpPr/>
            <p:nvPr/>
          </p:nvSpPr>
          <p:spPr>
            <a:xfrm>
              <a:off x="0" y="0"/>
              <a:ext cx="2263705" cy="1779387"/>
            </a:xfrm>
            <a:custGeom>
              <a:avLst/>
              <a:gdLst/>
              <a:ahLst/>
              <a:cxnLst/>
              <a:rect l="l" t="t" r="r" b="b"/>
              <a:pathLst>
                <a:path w="2263705" h="1779387">
                  <a:moveTo>
                    <a:pt x="2200205" y="74930"/>
                  </a:moveTo>
                  <a:cubicBezTo>
                    <a:pt x="2172265" y="30480"/>
                    <a:pt x="2122735" y="0"/>
                    <a:pt x="2065585" y="0"/>
                  </a:cubicBezTo>
                  <a:lnTo>
                    <a:pt x="158750" y="0"/>
                  </a:lnTo>
                  <a:cubicBezTo>
                    <a:pt x="71120" y="0"/>
                    <a:pt x="0" y="71120"/>
                    <a:pt x="0" y="158750"/>
                  </a:cubicBezTo>
                  <a:lnTo>
                    <a:pt x="0" y="1577457"/>
                  </a:lnTo>
                  <a:cubicBezTo>
                    <a:pt x="0" y="1629527"/>
                    <a:pt x="25400" y="1675247"/>
                    <a:pt x="63500" y="1704457"/>
                  </a:cubicBezTo>
                  <a:cubicBezTo>
                    <a:pt x="91440" y="1748907"/>
                    <a:pt x="140970" y="1779387"/>
                    <a:pt x="202457" y="1779387"/>
                  </a:cubicBezTo>
                  <a:lnTo>
                    <a:pt x="2104955" y="1779387"/>
                  </a:lnTo>
                  <a:cubicBezTo>
                    <a:pt x="2192585" y="1779387"/>
                    <a:pt x="2263705" y="1708267"/>
                    <a:pt x="2263705" y="1620637"/>
                  </a:cubicBezTo>
                  <a:lnTo>
                    <a:pt x="2263705" y="201930"/>
                  </a:lnTo>
                  <a:cubicBezTo>
                    <a:pt x="2263705" y="149860"/>
                    <a:pt x="2238305" y="104140"/>
                    <a:pt x="2200205" y="74930"/>
                  </a:cubicBezTo>
                  <a:close/>
                  <a:moveTo>
                    <a:pt x="12700" y="1577457"/>
                  </a:moveTo>
                  <a:lnTo>
                    <a:pt x="12700" y="158750"/>
                  </a:lnTo>
                  <a:cubicBezTo>
                    <a:pt x="12700" y="78740"/>
                    <a:pt x="78740" y="12700"/>
                    <a:pt x="158750" y="12700"/>
                  </a:cubicBezTo>
                  <a:lnTo>
                    <a:pt x="2065585" y="12700"/>
                  </a:lnTo>
                  <a:cubicBezTo>
                    <a:pt x="2145595" y="12700"/>
                    <a:pt x="2211635" y="78740"/>
                    <a:pt x="2211635" y="158750"/>
                  </a:cubicBezTo>
                  <a:lnTo>
                    <a:pt x="2211635" y="1577457"/>
                  </a:lnTo>
                  <a:cubicBezTo>
                    <a:pt x="2211635" y="1657467"/>
                    <a:pt x="2145595" y="1723507"/>
                    <a:pt x="2065585" y="1723507"/>
                  </a:cubicBezTo>
                  <a:lnTo>
                    <a:pt x="158750" y="1723507"/>
                  </a:lnTo>
                  <a:cubicBezTo>
                    <a:pt x="78740" y="1723507"/>
                    <a:pt x="12700" y="1658737"/>
                    <a:pt x="12700" y="1577457"/>
                  </a:cubicBezTo>
                  <a:close/>
                  <a:moveTo>
                    <a:pt x="2252275" y="1620637"/>
                  </a:moveTo>
                  <a:cubicBezTo>
                    <a:pt x="2252275" y="1700647"/>
                    <a:pt x="2184965" y="1766687"/>
                    <a:pt x="2104955" y="1766687"/>
                  </a:cubicBezTo>
                  <a:lnTo>
                    <a:pt x="202457" y="1766687"/>
                  </a:lnTo>
                  <a:cubicBezTo>
                    <a:pt x="157480" y="1766687"/>
                    <a:pt x="120650" y="1750177"/>
                    <a:pt x="93980" y="1722237"/>
                  </a:cubicBezTo>
                  <a:cubicBezTo>
                    <a:pt x="114300" y="1731127"/>
                    <a:pt x="135890" y="1736207"/>
                    <a:pt x="160020" y="1736207"/>
                  </a:cubicBezTo>
                  <a:lnTo>
                    <a:pt x="2066855" y="1736207"/>
                  </a:lnTo>
                  <a:cubicBezTo>
                    <a:pt x="2154485" y="1736207"/>
                    <a:pt x="2225605" y="1665087"/>
                    <a:pt x="2225605" y="1577457"/>
                  </a:cubicBezTo>
                  <a:lnTo>
                    <a:pt x="2225605" y="158750"/>
                  </a:lnTo>
                  <a:cubicBezTo>
                    <a:pt x="2225605" y="140970"/>
                    <a:pt x="2221795" y="123190"/>
                    <a:pt x="2216715" y="106680"/>
                  </a:cubicBezTo>
                  <a:cubicBezTo>
                    <a:pt x="2238305" y="132080"/>
                    <a:pt x="2252275" y="165100"/>
                    <a:pt x="2252275" y="201930"/>
                  </a:cubicBezTo>
                  <a:lnTo>
                    <a:pt x="2252275" y="1620637"/>
                  </a:lnTo>
                  <a:close/>
                </a:path>
              </a:pathLst>
            </a:custGeom>
            <a:solidFill>
              <a:srgbClr val="704430"/>
            </a:solidFill>
          </p:spPr>
          <p:txBody>
            <a:bodyPr/>
            <a:lstStyle/>
            <a:p>
              <a:endParaRPr lang="en-US"/>
            </a:p>
          </p:txBody>
        </p:sp>
      </p:grpSp>
      <p:grpSp>
        <p:nvGrpSpPr>
          <p:cNvPr id="7" name="Group 7"/>
          <p:cNvGrpSpPr/>
          <p:nvPr/>
        </p:nvGrpSpPr>
        <p:grpSpPr>
          <a:xfrm>
            <a:off x="1074678" y="3463973"/>
            <a:ext cx="4618304" cy="823276"/>
            <a:chOff x="0" y="0"/>
            <a:chExt cx="10736290" cy="1913890"/>
          </a:xfrm>
        </p:grpSpPr>
        <p:sp>
          <p:nvSpPr>
            <p:cNvPr id="8" name="Freeform 8"/>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8CDA2"/>
            </a:solidFill>
          </p:spPr>
          <p:txBody>
            <a:bodyPr/>
            <a:lstStyle/>
            <a:p>
              <a:endParaRPr lang="en-US"/>
            </a:p>
          </p:txBody>
        </p:sp>
      </p:grpSp>
      <p:sp>
        <p:nvSpPr>
          <p:cNvPr id="9" name="Freeform 9"/>
          <p:cNvSpPr/>
          <p:nvPr/>
        </p:nvSpPr>
        <p:spPr>
          <a:xfrm>
            <a:off x="4970121" y="3653734"/>
            <a:ext cx="336487" cy="381288"/>
          </a:xfrm>
          <a:custGeom>
            <a:avLst/>
            <a:gdLst/>
            <a:ahLst/>
            <a:cxnLst/>
            <a:rect l="l" t="t" r="r" b="b"/>
            <a:pathLst>
              <a:path w="336487" h="381288">
                <a:moveTo>
                  <a:pt x="0" y="0"/>
                </a:moveTo>
                <a:lnTo>
                  <a:pt x="336487" y="0"/>
                </a:lnTo>
                <a:lnTo>
                  <a:pt x="336487"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AutoShape 10"/>
          <p:cNvSpPr/>
          <p:nvPr/>
        </p:nvSpPr>
        <p:spPr>
          <a:xfrm>
            <a:off x="7272420" y="3705878"/>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1" name="AutoShape 11"/>
          <p:cNvSpPr/>
          <p:nvPr/>
        </p:nvSpPr>
        <p:spPr>
          <a:xfrm>
            <a:off x="7272420" y="3897627"/>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2" name="AutoShape 12"/>
          <p:cNvSpPr/>
          <p:nvPr/>
        </p:nvSpPr>
        <p:spPr>
          <a:xfrm>
            <a:off x="7272420" y="4089377"/>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13" name="Freeform 13"/>
          <p:cNvSpPr/>
          <p:nvPr/>
        </p:nvSpPr>
        <p:spPr>
          <a:xfrm>
            <a:off x="6073982" y="3496600"/>
            <a:ext cx="758021" cy="758021"/>
          </a:xfrm>
          <a:custGeom>
            <a:avLst/>
            <a:gdLst/>
            <a:ahLst/>
            <a:cxnLst/>
            <a:rect l="l" t="t" r="r" b="b"/>
            <a:pathLst>
              <a:path w="758021" h="758021">
                <a:moveTo>
                  <a:pt x="0" y="0"/>
                </a:moveTo>
                <a:lnTo>
                  <a:pt x="758021" y="0"/>
                </a:lnTo>
                <a:lnTo>
                  <a:pt x="758021" y="758021"/>
                </a:lnTo>
                <a:lnTo>
                  <a:pt x="0" y="75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1091142" y="4440466"/>
            <a:ext cx="6845438" cy="2208469"/>
            <a:chOff x="0" y="0"/>
            <a:chExt cx="1802914" cy="581654"/>
          </a:xfrm>
        </p:grpSpPr>
        <p:sp>
          <p:nvSpPr>
            <p:cNvPr id="15" name="Freeform 15"/>
            <p:cNvSpPr/>
            <p:nvPr/>
          </p:nvSpPr>
          <p:spPr>
            <a:xfrm>
              <a:off x="0" y="0"/>
              <a:ext cx="1802914" cy="581654"/>
            </a:xfrm>
            <a:custGeom>
              <a:avLst/>
              <a:gdLst/>
              <a:ahLst/>
              <a:cxnLst/>
              <a:rect l="l" t="t" r="r" b="b"/>
              <a:pathLst>
                <a:path w="1802914" h="581654">
                  <a:moveTo>
                    <a:pt x="57679" y="0"/>
                  </a:moveTo>
                  <a:lnTo>
                    <a:pt x="1745235" y="0"/>
                  </a:lnTo>
                  <a:cubicBezTo>
                    <a:pt x="1777090" y="0"/>
                    <a:pt x="1802914" y="25824"/>
                    <a:pt x="1802914" y="57679"/>
                  </a:cubicBezTo>
                  <a:lnTo>
                    <a:pt x="1802914" y="523975"/>
                  </a:lnTo>
                  <a:cubicBezTo>
                    <a:pt x="1802914" y="555831"/>
                    <a:pt x="1777090" y="581654"/>
                    <a:pt x="1745235" y="581654"/>
                  </a:cubicBezTo>
                  <a:lnTo>
                    <a:pt x="57679" y="581654"/>
                  </a:lnTo>
                  <a:cubicBezTo>
                    <a:pt x="25824" y="581654"/>
                    <a:pt x="0" y="555831"/>
                    <a:pt x="0" y="523975"/>
                  </a:cubicBezTo>
                  <a:lnTo>
                    <a:pt x="0" y="57679"/>
                  </a:lnTo>
                  <a:cubicBezTo>
                    <a:pt x="0" y="25824"/>
                    <a:pt x="25824" y="0"/>
                    <a:pt x="57679" y="0"/>
                  </a:cubicBezTo>
                  <a:close/>
                </a:path>
              </a:pathLst>
            </a:custGeom>
            <a:solidFill>
              <a:srgbClr val="D8A46F">
                <a:alpha val="17647"/>
              </a:srgbClr>
            </a:solidFill>
          </p:spPr>
          <p:txBody>
            <a:bodyPr/>
            <a:lstStyle/>
            <a:p>
              <a:endParaRPr lang="en-US"/>
            </a:p>
          </p:txBody>
        </p:sp>
        <p:sp>
          <p:nvSpPr>
            <p:cNvPr id="16" name="TextBox 16"/>
            <p:cNvSpPr txBox="1"/>
            <p:nvPr/>
          </p:nvSpPr>
          <p:spPr>
            <a:xfrm>
              <a:off x="0" y="-47625"/>
              <a:ext cx="1802914" cy="629279"/>
            </a:xfrm>
            <a:prstGeom prst="rect">
              <a:avLst/>
            </a:prstGeom>
          </p:spPr>
          <p:txBody>
            <a:bodyPr lIns="50800" tIns="50800" rIns="50800" bIns="50800" rtlCol="0" anchor="ctr"/>
            <a:lstStyle/>
            <a:p>
              <a:pPr algn="ctr">
                <a:lnSpc>
                  <a:spcPts val="3640"/>
                </a:lnSpc>
              </a:pPr>
              <a:endParaRPr/>
            </a:p>
          </p:txBody>
        </p:sp>
      </p:grpSp>
      <p:grpSp>
        <p:nvGrpSpPr>
          <p:cNvPr id="17" name="Group 17"/>
          <p:cNvGrpSpPr/>
          <p:nvPr/>
        </p:nvGrpSpPr>
        <p:grpSpPr>
          <a:xfrm>
            <a:off x="9423773" y="3471429"/>
            <a:ext cx="7822041" cy="6118856"/>
            <a:chOff x="0" y="0"/>
            <a:chExt cx="2259809" cy="1767754"/>
          </a:xfrm>
        </p:grpSpPr>
        <p:sp>
          <p:nvSpPr>
            <p:cNvPr id="18" name="Freeform 18"/>
            <p:cNvSpPr/>
            <p:nvPr/>
          </p:nvSpPr>
          <p:spPr>
            <a:xfrm>
              <a:off x="92710" y="106680"/>
              <a:ext cx="2155669" cy="1648374"/>
            </a:xfrm>
            <a:custGeom>
              <a:avLst/>
              <a:gdLst/>
              <a:ahLst/>
              <a:cxnLst/>
              <a:rect l="l" t="t" r="r" b="b"/>
              <a:pathLst>
                <a:path w="2155669" h="1648374">
                  <a:moveTo>
                    <a:pt x="2128999" y="1459144"/>
                  </a:moveTo>
                  <a:cubicBezTo>
                    <a:pt x="2128999" y="1546774"/>
                    <a:pt x="2052799" y="1617894"/>
                    <a:pt x="1971519" y="1617894"/>
                  </a:cubicBezTo>
                  <a:lnTo>
                    <a:pt x="66040" y="1617894"/>
                  </a:lnTo>
                  <a:cubicBezTo>
                    <a:pt x="43180" y="1617894"/>
                    <a:pt x="20320" y="1612814"/>
                    <a:pt x="0" y="1603924"/>
                  </a:cubicBezTo>
                  <a:cubicBezTo>
                    <a:pt x="26670" y="1631864"/>
                    <a:pt x="63500" y="1648374"/>
                    <a:pt x="107866" y="1648374"/>
                  </a:cubicBezTo>
                  <a:lnTo>
                    <a:pt x="2009619" y="1648374"/>
                  </a:lnTo>
                  <a:cubicBezTo>
                    <a:pt x="2089629" y="1648374"/>
                    <a:pt x="2155669" y="1582334"/>
                    <a:pt x="2155669" y="1502324"/>
                  </a:cubicBezTo>
                  <a:lnTo>
                    <a:pt x="2155669" y="95250"/>
                  </a:lnTo>
                  <a:cubicBezTo>
                    <a:pt x="2155669" y="58420"/>
                    <a:pt x="2141699" y="25400"/>
                    <a:pt x="2120109" y="0"/>
                  </a:cubicBezTo>
                  <a:cubicBezTo>
                    <a:pt x="2126459" y="16510"/>
                    <a:pt x="2128999" y="34290"/>
                    <a:pt x="2128999" y="52070"/>
                  </a:cubicBezTo>
                  <a:lnTo>
                    <a:pt x="2128999" y="1459144"/>
                  </a:lnTo>
                  <a:close/>
                </a:path>
              </a:pathLst>
            </a:custGeom>
            <a:solidFill>
              <a:srgbClr val="704430"/>
            </a:solidFill>
          </p:spPr>
          <p:txBody>
            <a:bodyPr/>
            <a:lstStyle/>
            <a:p>
              <a:endParaRPr lang="en-US"/>
            </a:p>
          </p:txBody>
        </p:sp>
        <p:sp>
          <p:nvSpPr>
            <p:cNvPr id="19" name="Freeform 19"/>
            <p:cNvSpPr/>
            <p:nvPr/>
          </p:nvSpPr>
          <p:spPr>
            <a:xfrm>
              <a:off x="12700" y="12700"/>
              <a:ext cx="2195039" cy="1699174"/>
            </a:xfrm>
            <a:custGeom>
              <a:avLst/>
              <a:gdLst/>
              <a:ahLst/>
              <a:cxnLst/>
              <a:rect l="l" t="t" r="r" b="b"/>
              <a:pathLst>
                <a:path w="2195039" h="1699174">
                  <a:moveTo>
                    <a:pt x="146050" y="1699174"/>
                  </a:moveTo>
                  <a:lnTo>
                    <a:pt x="2048989" y="1699174"/>
                  </a:lnTo>
                  <a:cubicBezTo>
                    <a:pt x="2128999" y="1699174"/>
                    <a:pt x="2195039" y="1633134"/>
                    <a:pt x="2195039" y="1553124"/>
                  </a:cubicBezTo>
                  <a:lnTo>
                    <a:pt x="2195039" y="146050"/>
                  </a:lnTo>
                  <a:cubicBezTo>
                    <a:pt x="2195039" y="66040"/>
                    <a:pt x="2128999" y="0"/>
                    <a:pt x="2048989" y="0"/>
                  </a:cubicBezTo>
                  <a:lnTo>
                    <a:pt x="146050" y="0"/>
                  </a:lnTo>
                  <a:cubicBezTo>
                    <a:pt x="66040" y="0"/>
                    <a:pt x="0" y="66040"/>
                    <a:pt x="0" y="146050"/>
                  </a:cubicBezTo>
                  <a:lnTo>
                    <a:pt x="0" y="1553124"/>
                  </a:lnTo>
                  <a:cubicBezTo>
                    <a:pt x="0" y="1634404"/>
                    <a:pt x="66040" y="1699174"/>
                    <a:pt x="146050" y="1699174"/>
                  </a:cubicBezTo>
                  <a:close/>
                </a:path>
              </a:pathLst>
            </a:custGeom>
            <a:solidFill>
              <a:srgbClr val="B9DDBF"/>
            </a:solidFill>
          </p:spPr>
          <p:txBody>
            <a:bodyPr/>
            <a:lstStyle/>
            <a:p>
              <a:endParaRPr lang="en-US"/>
            </a:p>
          </p:txBody>
        </p:sp>
        <p:sp>
          <p:nvSpPr>
            <p:cNvPr id="20" name="Freeform 20"/>
            <p:cNvSpPr/>
            <p:nvPr/>
          </p:nvSpPr>
          <p:spPr>
            <a:xfrm>
              <a:off x="0" y="0"/>
              <a:ext cx="2259809" cy="1767754"/>
            </a:xfrm>
            <a:custGeom>
              <a:avLst/>
              <a:gdLst/>
              <a:ahLst/>
              <a:cxnLst/>
              <a:rect l="l" t="t" r="r" b="b"/>
              <a:pathLst>
                <a:path w="2259809" h="1767754">
                  <a:moveTo>
                    <a:pt x="2196309" y="74930"/>
                  </a:moveTo>
                  <a:cubicBezTo>
                    <a:pt x="2168369" y="30480"/>
                    <a:pt x="2118839" y="0"/>
                    <a:pt x="2061689" y="0"/>
                  </a:cubicBezTo>
                  <a:lnTo>
                    <a:pt x="158750" y="0"/>
                  </a:lnTo>
                  <a:cubicBezTo>
                    <a:pt x="71120" y="0"/>
                    <a:pt x="0" y="71120"/>
                    <a:pt x="0" y="158750"/>
                  </a:cubicBezTo>
                  <a:lnTo>
                    <a:pt x="0" y="1565824"/>
                  </a:lnTo>
                  <a:cubicBezTo>
                    <a:pt x="0" y="1617894"/>
                    <a:pt x="25400" y="1663614"/>
                    <a:pt x="63500" y="1692824"/>
                  </a:cubicBezTo>
                  <a:cubicBezTo>
                    <a:pt x="91440" y="1737274"/>
                    <a:pt x="140970" y="1767754"/>
                    <a:pt x="202428" y="1767754"/>
                  </a:cubicBezTo>
                  <a:lnTo>
                    <a:pt x="2101059" y="1767754"/>
                  </a:lnTo>
                  <a:cubicBezTo>
                    <a:pt x="2188689" y="1767754"/>
                    <a:pt x="2259809" y="1696634"/>
                    <a:pt x="2259809" y="1609004"/>
                  </a:cubicBezTo>
                  <a:lnTo>
                    <a:pt x="2259809" y="201930"/>
                  </a:lnTo>
                  <a:cubicBezTo>
                    <a:pt x="2259809" y="149860"/>
                    <a:pt x="2234409" y="104140"/>
                    <a:pt x="2196309" y="74930"/>
                  </a:cubicBezTo>
                  <a:close/>
                  <a:moveTo>
                    <a:pt x="12700" y="1565824"/>
                  </a:moveTo>
                  <a:lnTo>
                    <a:pt x="12700" y="158750"/>
                  </a:lnTo>
                  <a:cubicBezTo>
                    <a:pt x="12700" y="78740"/>
                    <a:pt x="78740" y="12700"/>
                    <a:pt x="158750" y="12700"/>
                  </a:cubicBezTo>
                  <a:lnTo>
                    <a:pt x="2061689" y="12700"/>
                  </a:lnTo>
                  <a:cubicBezTo>
                    <a:pt x="2141699" y="12700"/>
                    <a:pt x="2207739" y="78740"/>
                    <a:pt x="2207739" y="158750"/>
                  </a:cubicBezTo>
                  <a:lnTo>
                    <a:pt x="2207739" y="1565824"/>
                  </a:lnTo>
                  <a:cubicBezTo>
                    <a:pt x="2207739" y="1645834"/>
                    <a:pt x="2141699" y="1711874"/>
                    <a:pt x="2061689" y="1711874"/>
                  </a:cubicBezTo>
                  <a:lnTo>
                    <a:pt x="158750" y="1711874"/>
                  </a:lnTo>
                  <a:cubicBezTo>
                    <a:pt x="78740" y="1711874"/>
                    <a:pt x="12700" y="1647104"/>
                    <a:pt x="12700" y="1565824"/>
                  </a:cubicBezTo>
                  <a:close/>
                  <a:moveTo>
                    <a:pt x="2248379" y="1609004"/>
                  </a:moveTo>
                  <a:cubicBezTo>
                    <a:pt x="2248379" y="1689014"/>
                    <a:pt x="2181069" y="1755054"/>
                    <a:pt x="2101059" y="1755054"/>
                  </a:cubicBezTo>
                  <a:lnTo>
                    <a:pt x="202428" y="1755054"/>
                  </a:lnTo>
                  <a:cubicBezTo>
                    <a:pt x="157480" y="1755054"/>
                    <a:pt x="120650" y="1738544"/>
                    <a:pt x="93980" y="1710604"/>
                  </a:cubicBezTo>
                  <a:cubicBezTo>
                    <a:pt x="114300" y="1719494"/>
                    <a:pt x="135890" y="1724574"/>
                    <a:pt x="160020" y="1724574"/>
                  </a:cubicBezTo>
                  <a:lnTo>
                    <a:pt x="2062959" y="1724574"/>
                  </a:lnTo>
                  <a:cubicBezTo>
                    <a:pt x="2150589" y="1724574"/>
                    <a:pt x="2221709" y="1653454"/>
                    <a:pt x="2221709" y="1565824"/>
                  </a:cubicBezTo>
                  <a:lnTo>
                    <a:pt x="2221709" y="158750"/>
                  </a:lnTo>
                  <a:cubicBezTo>
                    <a:pt x="2221709" y="140970"/>
                    <a:pt x="2217899" y="123190"/>
                    <a:pt x="2212819" y="106680"/>
                  </a:cubicBezTo>
                  <a:cubicBezTo>
                    <a:pt x="2234409" y="132080"/>
                    <a:pt x="2248379" y="165100"/>
                    <a:pt x="2248379" y="201930"/>
                  </a:cubicBezTo>
                  <a:lnTo>
                    <a:pt x="2248379" y="1609004"/>
                  </a:lnTo>
                  <a:close/>
                </a:path>
              </a:pathLst>
            </a:custGeom>
            <a:solidFill>
              <a:srgbClr val="704430"/>
            </a:solidFill>
          </p:spPr>
          <p:txBody>
            <a:bodyPr/>
            <a:lstStyle/>
            <a:p>
              <a:endParaRPr lang="en-US"/>
            </a:p>
          </p:txBody>
        </p:sp>
      </p:grpSp>
      <p:grpSp>
        <p:nvGrpSpPr>
          <p:cNvPr id="21" name="Group 21"/>
          <p:cNvGrpSpPr/>
          <p:nvPr/>
        </p:nvGrpSpPr>
        <p:grpSpPr>
          <a:xfrm>
            <a:off x="9777235" y="3836223"/>
            <a:ext cx="4618304" cy="823276"/>
            <a:chOff x="0" y="0"/>
            <a:chExt cx="10736290" cy="1913890"/>
          </a:xfrm>
        </p:grpSpPr>
        <p:sp>
          <p:nvSpPr>
            <p:cNvPr id="22" name="Freeform 22"/>
            <p:cNvSpPr/>
            <p:nvPr/>
          </p:nvSpPr>
          <p:spPr>
            <a:xfrm>
              <a:off x="0" y="0"/>
              <a:ext cx="10736290" cy="1913890"/>
            </a:xfrm>
            <a:custGeom>
              <a:avLst/>
              <a:gdLst/>
              <a:ahLst/>
              <a:cxnLst/>
              <a:rect l="l" t="t" r="r" b="b"/>
              <a:pathLst>
                <a:path w="10736290" h="1913890">
                  <a:moveTo>
                    <a:pt x="10736290" y="956945"/>
                  </a:moveTo>
                  <a:cubicBezTo>
                    <a:pt x="10736290" y="1485392"/>
                    <a:pt x="10307919" y="1913890"/>
                    <a:pt x="9779345" y="1913890"/>
                  </a:cubicBezTo>
                  <a:lnTo>
                    <a:pt x="956945" y="1913890"/>
                  </a:lnTo>
                  <a:cubicBezTo>
                    <a:pt x="428371" y="1913890"/>
                    <a:pt x="0" y="1485392"/>
                    <a:pt x="0" y="956945"/>
                  </a:cubicBezTo>
                  <a:cubicBezTo>
                    <a:pt x="0" y="428371"/>
                    <a:pt x="428371" y="0"/>
                    <a:pt x="956945" y="0"/>
                  </a:cubicBezTo>
                  <a:lnTo>
                    <a:pt x="9779345" y="0"/>
                  </a:lnTo>
                  <a:cubicBezTo>
                    <a:pt x="10307793" y="0"/>
                    <a:pt x="10736290" y="428371"/>
                    <a:pt x="10736290" y="956945"/>
                  </a:cubicBezTo>
                  <a:close/>
                </a:path>
              </a:pathLst>
            </a:custGeom>
            <a:solidFill>
              <a:srgbClr val="FFF3ED"/>
            </a:solidFill>
          </p:spPr>
          <p:txBody>
            <a:bodyPr/>
            <a:lstStyle/>
            <a:p>
              <a:endParaRPr lang="en-US"/>
            </a:p>
          </p:txBody>
        </p:sp>
      </p:grpSp>
      <p:sp>
        <p:nvSpPr>
          <p:cNvPr id="23" name="Freeform 23"/>
          <p:cNvSpPr/>
          <p:nvPr/>
        </p:nvSpPr>
        <p:spPr>
          <a:xfrm>
            <a:off x="13672679" y="4025984"/>
            <a:ext cx="336487" cy="381288"/>
          </a:xfrm>
          <a:custGeom>
            <a:avLst/>
            <a:gdLst/>
            <a:ahLst/>
            <a:cxnLst/>
            <a:rect l="l" t="t" r="r" b="b"/>
            <a:pathLst>
              <a:path w="336487" h="381288">
                <a:moveTo>
                  <a:pt x="0" y="0"/>
                </a:moveTo>
                <a:lnTo>
                  <a:pt x="336486" y="0"/>
                </a:lnTo>
                <a:lnTo>
                  <a:pt x="336486" y="381288"/>
                </a:lnTo>
                <a:lnTo>
                  <a:pt x="0" y="381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AutoShape 24"/>
          <p:cNvSpPr/>
          <p:nvPr/>
        </p:nvSpPr>
        <p:spPr>
          <a:xfrm>
            <a:off x="15974978" y="4117516"/>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25" name="AutoShape 25"/>
          <p:cNvSpPr/>
          <p:nvPr/>
        </p:nvSpPr>
        <p:spPr>
          <a:xfrm>
            <a:off x="15974978" y="4309265"/>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26" name="AutoShape 26"/>
          <p:cNvSpPr/>
          <p:nvPr/>
        </p:nvSpPr>
        <p:spPr>
          <a:xfrm>
            <a:off x="15974978" y="4501015"/>
            <a:ext cx="450550" cy="0"/>
          </a:xfrm>
          <a:prstGeom prst="line">
            <a:avLst/>
          </a:prstGeom>
          <a:ln w="47625" cap="rnd">
            <a:solidFill>
              <a:srgbClr val="704430"/>
            </a:solidFill>
            <a:prstDash val="solid"/>
            <a:headEnd type="none" w="sm" len="sm"/>
            <a:tailEnd type="none" w="sm" len="sm"/>
          </a:ln>
        </p:spPr>
        <p:txBody>
          <a:bodyPr/>
          <a:lstStyle/>
          <a:p>
            <a:endParaRPr lang="en-US"/>
          </a:p>
        </p:txBody>
      </p:sp>
      <p:sp>
        <p:nvSpPr>
          <p:cNvPr id="27" name="Freeform 27"/>
          <p:cNvSpPr/>
          <p:nvPr/>
        </p:nvSpPr>
        <p:spPr>
          <a:xfrm>
            <a:off x="14776539" y="3908237"/>
            <a:ext cx="758021" cy="758021"/>
          </a:xfrm>
          <a:custGeom>
            <a:avLst/>
            <a:gdLst/>
            <a:ahLst/>
            <a:cxnLst/>
            <a:rect l="l" t="t" r="r" b="b"/>
            <a:pathLst>
              <a:path w="758021" h="758021">
                <a:moveTo>
                  <a:pt x="0" y="0"/>
                </a:moveTo>
                <a:lnTo>
                  <a:pt x="758021" y="0"/>
                </a:lnTo>
                <a:lnTo>
                  <a:pt x="758021" y="758022"/>
                </a:lnTo>
                <a:lnTo>
                  <a:pt x="0" y="758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8" name="Group 28"/>
          <p:cNvGrpSpPr/>
          <p:nvPr/>
        </p:nvGrpSpPr>
        <p:grpSpPr>
          <a:xfrm>
            <a:off x="9912074" y="4943056"/>
            <a:ext cx="6845438" cy="1931759"/>
            <a:chOff x="0" y="0"/>
            <a:chExt cx="1802914" cy="508776"/>
          </a:xfrm>
        </p:grpSpPr>
        <p:sp>
          <p:nvSpPr>
            <p:cNvPr id="29" name="Freeform 29"/>
            <p:cNvSpPr/>
            <p:nvPr/>
          </p:nvSpPr>
          <p:spPr>
            <a:xfrm>
              <a:off x="0" y="0"/>
              <a:ext cx="1802914" cy="508776"/>
            </a:xfrm>
            <a:custGeom>
              <a:avLst/>
              <a:gdLst/>
              <a:ahLst/>
              <a:cxnLst/>
              <a:rect l="l" t="t" r="r" b="b"/>
              <a:pathLst>
                <a:path w="1802914" h="508776">
                  <a:moveTo>
                    <a:pt x="57679" y="0"/>
                  </a:moveTo>
                  <a:lnTo>
                    <a:pt x="1745235" y="0"/>
                  </a:lnTo>
                  <a:cubicBezTo>
                    <a:pt x="1777090" y="0"/>
                    <a:pt x="1802914" y="25824"/>
                    <a:pt x="1802914" y="57679"/>
                  </a:cubicBezTo>
                  <a:lnTo>
                    <a:pt x="1802914" y="451097"/>
                  </a:lnTo>
                  <a:cubicBezTo>
                    <a:pt x="1802914" y="482952"/>
                    <a:pt x="1777090" y="508776"/>
                    <a:pt x="1745235" y="508776"/>
                  </a:cubicBezTo>
                  <a:lnTo>
                    <a:pt x="57679" y="508776"/>
                  </a:lnTo>
                  <a:cubicBezTo>
                    <a:pt x="25824" y="508776"/>
                    <a:pt x="0" y="482952"/>
                    <a:pt x="0" y="451097"/>
                  </a:cubicBezTo>
                  <a:lnTo>
                    <a:pt x="0" y="57679"/>
                  </a:lnTo>
                  <a:cubicBezTo>
                    <a:pt x="0" y="25824"/>
                    <a:pt x="25824" y="0"/>
                    <a:pt x="57679" y="0"/>
                  </a:cubicBezTo>
                  <a:close/>
                </a:path>
              </a:pathLst>
            </a:custGeom>
            <a:solidFill>
              <a:srgbClr val="91B698"/>
            </a:solidFill>
          </p:spPr>
          <p:txBody>
            <a:bodyPr/>
            <a:lstStyle/>
            <a:p>
              <a:endParaRPr lang="en-US"/>
            </a:p>
          </p:txBody>
        </p:sp>
        <p:sp>
          <p:nvSpPr>
            <p:cNvPr id="30" name="TextBox 30"/>
            <p:cNvSpPr txBox="1"/>
            <p:nvPr/>
          </p:nvSpPr>
          <p:spPr>
            <a:xfrm>
              <a:off x="0" y="-47625"/>
              <a:ext cx="1802914" cy="556401"/>
            </a:xfrm>
            <a:prstGeom prst="rect">
              <a:avLst/>
            </a:prstGeom>
          </p:spPr>
          <p:txBody>
            <a:bodyPr lIns="50800" tIns="50800" rIns="50800" bIns="50800" rtlCol="0" anchor="ctr"/>
            <a:lstStyle/>
            <a:p>
              <a:pPr algn="ctr">
                <a:lnSpc>
                  <a:spcPts val="3640"/>
                </a:lnSpc>
              </a:pPr>
              <a:endParaRPr/>
            </a:p>
          </p:txBody>
        </p:sp>
      </p:grpSp>
      <p:sp>
        <p:nvSpPr>
          <p:cNvPr id="31" name="TextBox 31"/>
          <p:cNvSpPr txBox="1"/>
          <p:nvPr/>
        </p:nvSpPr>
        <p:spPr>
          <a:xfrm>
            <a:off x="10004543" y="4072801"/>
            <a:ext cx="3287429" cy="344805"/>
          </a:xfrm>
          <a:prstGeom prst="rect">
            <a:avLst/>
          </a:prstGeom>
        </p:spPr>
        <p:txBody>
          <a:bodyPr lIns="0" tIns="0" rIns="0" bIns="0" rtlCol="0" anchor="t">
            <a:spAutoFit/>
          </a:bodyPr>
          <a:lstStyle/>
          <a:p>
            <a:pPr algn="ctr">
              <a:lnSpc>
                <a:spcPts val="2699"/>
              </a:lnSpc>
            </a:pPr>
            <a:r>
              <a:rPr lang="en-US" sz="2699" b="1">
                <a:solidFill>
                  <a:srgbClr val="704430"/>
                </a:solidFill>
                <a:latin typeface="Nunito Bold"/>
                <a:ea typeface="Nunito Bold"/>
                <a:cs typeface="Nunito Bold"/>
                <a:sym typeface="Nunito Bold"/>
              </a:rPr>
              <a:t>STORAGE DRIVES</a:t>
            </a:r>
          </a:p>
        </p:txBody>
      </p:sp>
      <p:sp>
        <p:nvSpPr>
          <p:cNvPr id="32" name="TextBox 32"/>
          <p:cNvSpPr txBox="1"/>
          <p:nvPr/>
        </p:nvSpPr>
        <p:spPr>
          <a:xfrm>
            <a:off x="9912074" y="7274865"/>
            <a:ext cx="6828975" cy="1814195"/>
          </a:xfrm>
          <a:prstGeom prst="rect">
            <a:avLst/>
          </a:prstGeom>
        </p:spPr>
        <p:txBody>
          <a:bodyPr lIns="0" tIns="0" rIns="0" bIns="0" rtlCol="0" anchor="t">
            <a:spAutoFit/>
          </a:bodyPr>
          <a:lstStyle/>
          <a:p>
            <a:pPr algn="just">
              <a:lnSpc>
                <a:spcPts val="2860"/>
              </a:lnSpc>
              <a:spcBef>
                <a:spcPct val="0"/>
              </a:spcBef>
            </a:pPr>
            <a:r>
              <a:rPr lang="en-US" sz="2600" b="1">
                <a:solidFill>
                  <a:srgbClr val="704430"/>
                </a:solidFill>
                <a:latin typeface="Nunito Bold"/>
                <a:ea typeface="Nunito Bold"/>
                <a:cs typeface="Nunito Bold"/>
                <a:sym typeface="Nunito Bold"/>
              </a:rPr>
              <a:t>Storage Drives</a:t>
            </a:r>
            <a:r>
              <a:rPr lang="en-US" sz="2600">
                <a:solidFill>
                  <a:srgbClr val="704430"/>
                </a:solidFill>
                <a:latin typeface="Nunito"/>
                <a:ea typeface="Nunito"/>
                <a:cs typeface="Nunito"/>
                <a:sym typeface="Nunito"/>
              </a:rPr>
              <a:t> are devices that allows a computer to </a:t>
            </a:r>
            <a:r>
              <a:rPr lang="en-US" sz="2600" u="sng">
                <a:solidFill>
                  <a:srgbClr val="704430"/>
                </a:solidFill>
                <a:latin typeface="Nunito"/>
                <a:ea typeface="Nunito"/>
                <a:cs typeface="Nunito"/>
                <a:sym typeface="Nunito"/>
              </a:rPr>
              <a:t>retrieve and store data </a:t>
            </a:r>
            <a:r>
              <a:rPr lang="en-US" sz="2600">
                <a:solidFill>
                  <a:srgbClr val="704430"/>
                </a:solidFill>
                <a:latin typeface="Nunito"/>
                <a:ea typeface="Nunito"/>
                <a:cs typeface="Nunito"/>
                <a:sym typeface="Nunito"/>
              </a:rPr>
              <a:t>within a computer system. Most common are </a:t>
            </a:r>
            <a:r>
              <a:rPr lang="en-US" sz="2600" b="1">
                <a:solidFill>
                  <a:srgbClr val="704430"/>
                </a:solidFill>
                <a:latin typeface="Nunito Bold"/>
                <a:ea typeface="Nunito Bold"/>
                <a:cs typeface="Nunito Bold"/>
                <a:sym typeface="Nunito Bold"/>
              </a:rPr>
              <a:t>Hard Drive Disks (HDD)</a:t>
            </a:r>
            <a:r>
              <a:rPr lang="en-US" sz="2600">
                <a:solidFill>
                  <a:srgbClr val="704430"/>
                </a:solidFill>
                <a:latin typeface="Nunito"/>
                <a:ea typeface="Nunito"/>
                <a:cs typeface="Nunito"/>
                <a:sym typeface="Nunito"/>
              </a:rPr>
              <a:t> and </a:t>
            </a:r>
            <a:r>
              <a:rPr lang="en-US" sz="2600" b="1">
                <a:solidFill>
                  <a:srgbClr val="704430"/>
                </a:solidFill>
                <a:latin typeface="Nunito Bold"/>
                <a:ea typeface="Nunito Bold"/>
                <a:cs typeface="Nunito Bold"/>
                <a:sym typeface="Nunito Bold"/>
              </a:rPr>
              <a:t>Solid State Drive (SSD)</a:t>
            </a:r>
            <a:r>
              <a:rPr lang="en-US" sz="2600">
                <a:solidFill>
                  <a:srgbClr val="704430"/>
                </a:solidFill>
                <a:latin typeface="Nunito"/>
                <a:ea typeface="Nunito"/>
                <a:cs typeface="Nunito"/>
                <a:sym typeface="Nunito"/>
              </a:rPr>
              <a:t>.</a:t>
            </a:r>
          </a:p>
        </p:txBody>
      </p:sp>
      <p:sp>
        <p:nvSpPr>
          <p:cNvPr id="33" name="Freeform 33"/>
          <p:cNvSpPr/>
          <p:nvPr/>
        </p:nvSpPr>
        <p:spPr>
          <a:xfrm>
            <a:off x="858657" y="425291"/>
            <a:ext cx="2742766" cy="2378726"/>
          </a:xfrm>
          <a:custGeom>
            <a:avLst/>
            <a:gdLst/>
            <a:ahLst/>
            <a:cxnLst/>
            <a:rect l="l" t="t" r="r" b="b"/>
            <a:pathLst>
              <a:path w="2742766" h="2378726">
                <a:moveTo>
                  <a:pt x="0" y="0"/>
                </a:moveTo>
                <a:lnTo>
                  <a:pt x="2742766" y="0"/>
                </a:lnTo>
                <a:lnTo>
                  <a:pt x="2742766" y="2378727"/>
                </a:lnTo>
                <a:lnTo>
                  <a:pt x="0" y="23787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4" name="Freeform 34"/>
          <p:cNvSpPr/>
          <p:nvPr/>
        </p:nvSpPr>
        <p:spPr>
          <a:xfrm rot="458027">
            <a:off x="3142794" y="4730754"/>
            <a:ext cx="3078755" cy="1627891"/>
          </a:xfrm>
          <a:custGeom>
            <a:avLst/>
            <a:gdLst/>
            <a:ahLst/>
            <a:cxnLst/>
            <a:rect l="l" t="t" r="r" b="b"/>
            <a:pathLst>
              <a:path w="3078755" h="1627891">
                <a:moveTo>
                  <a:pt x="0" y="0"/>
                </a:moveTo>
                <a:lnTo>
                  <a:pt x="3078755" y="0"/>
                </a:lnTo>
                <a:lnTo>
                  <a:pt x="3078755" y="1627892"/>
                </a:lnTo>
                <a:lnTo>
                  <a:pt x="0" y="1627892"/>
                </a:lnTo>
                <a:lnTo>
                  <a:pt x="0" y="0"/>
                </a:lnTo>
                <a:close/>
              </a:path>
            </a:pathLst>
          </a:custGeom>
          <a:blipFill>
            <a:blip r:embed="rId9"/>
            <a:stretch>
              <a:fillRect/>
            </a:stretch>
          </a:blipFill>
        </p:spPr>
        <p:txBody>
          <a:bodyPr/>
          <a:lstStyle/>
          <a:p>
            <a:endParaRPr lang="en-US"/>
          </a:p>
        </p:txBody>
      </p:sp>
      <p:sp>
        <p:nvSpPr>
          <p:cNvPr id="35" name="Freeform 35"/>
          <p:cNvSpPr/>
          <p:nvPr/>
        </p:nvSpPr>
        <p:spPr>
          <a:xfrm>
            <a:off x="10515004" y="5143500"/>
            <a:ext cx="2359870" cy="1656200"/>
          </a:xfrm>
          <a:custGeom>
            <a:avLst/>
            <a:gdLst/>
            <a:ahLst/>
            <a:cxnLst/>
            <a:rect l="l" t="t" r="r" b="b"/>
            <a:pathLst>
              <a:path w="2359870" h="1656200">
                <a:moveTo>
                  <a:pt x="0" y="0"/>
                </a:moveTo>
                <a:lnTo>
                  <a:pt x="2359871" y="0"/>
                </a:lnTo>
                <a:lnTo>
                  <a:pt x="2359871" y="1656200"/>
                </a:lnTo>
                <a:lnTo>
                  <a:pt x="0" y="16562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6" name="Freeform 36"/>
          <p:cNvSpPr/>
          <p:nvPr/>
        </p:nvSpPr>
        <p:spPr>
          <a:xfrm>
            <a:off x="13803335" y="5143500"/>
            <a:ext cx="2234334" cy="1656200"/>
          </a:xfrm>
          <a:custGeom>
            <a:avLst/>
            <a:gdLst/>
            <a:ahLst/>
            <a:cxnLst/>
            <a:rect l="l" t="t" r="r" b="b"/>
            <a:pathLst>
              <a:path w="2234334" h="1656200">
                <a:moveTo>
                  <a:pt x="0" y="0"/>
                </a:moveTo>
                <a:lnTo>
                  <a:pt x="2234334" y="0"/>
                </a:lnTo>
                <a:lnTo>
                  <a:pt x="2234334" y="1656200"/>
                </a:lnTo>
                <a:lnTo>
                  <a:pt x="0" y="16562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7" name="TextBox 37"/>
          <p:cNvSpPr txBox="1"/>
          <p:nvPr/>
        </p:nvSpPr>
        <p:spPr>
          <a:xfrm>
            <a:off x="1507208" y="3609545"/>
            <a:ext cx="3082207" cy="570230"/>
          </a:xfrm>
          <a:prstGeom prst="rect">
            <a:avLst/>
          </a:prstGeom>
        </p:spPr>
        <p:txBody>
          <a:bodyPr lIns="0" tIns="0" rIns="0" bIns="0" rtlCol="0" anchor="t">
            <a:spAutoFit/>
          </a:bodyPr>
          <a:lstStyle/>
          <a:p>
            <a:pPr algn="ctr">
              <a:lnSpc>
                <a:spcPts val="2200"/>
              </a:lnSpc>
            </a:pPr>
            <a:r>
              <a:rPr lang="en-US" sz="2200" b="1">
                <a:solidFill>
                  <a:srgbClr val="704430"/>
                </a:solidFill>
                <a:latin typeface="Nunito Bold"/>
                <a:ea typeface="Nunito Bold"/>
                <a:cs typeface="Nunito Bold"/>
                <a:sym typeface="Nunito Bold"/>
              </a:rPr>
              <a:t>RANDOM ACCESS MEMORY (RAM)</a:t>
            </a:r>
          </a:p>
        </p:txBody>
      </p:sp>
      <p:sp>
        <p:nvSpPr>
          <p:cNvPr id="38" name="TextBox 38"/>
          <p:cNvSpPr txBox="1"/>
          <p:nvPr/>
        </p:nvSpPr>
        <p:spPr>
          <a:xfrm>
            <a:off x="1091142" y="6915150"/>
            <a:ext cx="6828975" cy="1814195"/>
          </a:xfrm>
          <a:prstGeom prst="rect">
            <a:avLst/>
          </a:prstGeom>
        </p:spPr>
        <p:txBody>
          <a:bodyPr lIns="0" tIns="0" rIns="0" bIns="0" rtlCol="0" anchor="t">
            <a:spAutoFit/>
          </a:bodyPr>
          <a:lstStyle/>
          <a:p>
            <a:pPr algn="just">
              <a:lnSpc>
                <a:spcPts val="2860"/>
              </a:lnSpc>
              <a:spcBef>
                <a:spcPct val="0"/>
              </a:spcBef>
            </a:pPr>
            <a:r>
              <a:rPr lang="en-US" sz="2600">
                <a:solidFill>
                  <a:srgbClr val="704430"/>
                </a:solidFill>
                <a:latin typeface="Nunito"/>
                <a:ea typeface="Nunito"/>
                <a:cs typeface="Nunito"/>
                <a:sym typeface="Nunito"/>
              </a:rPr>
              <a:t>Data and programs currently in use are held in  the </a:t>
            </a:r>
            <a:r>
              <a:rPr lang="en-US" sz="2600" b="1">
                <a:solidFill>
                  <a:srgbClr val="704430"/>
                </a:solidFill>
                <a:latin typeface="Nunito Bold"/>
                <a:ea typeface="Nunito Bold"/>
                <a:cs typeface="Nunito Bold"/>
                <a:sym typeface="Nunito Bold"/>
              </a:rPr>
              <a:t>RAM</a:t>
            </a:r>
            <a:r>
              <a:rPr lang="en-US" sz="2600">
                <a:solidFill>
                  <a:srgbClr val="704430"/>
                </a:solidFill>
                <a:latin typeface="Nunito"/>
                <a:ea typeface="Nunito"/>
                <a:cs typeface="Nunito"/>
                <a:sym typeface="Nunito"/>
              </a:rPr>
              <a:t>. It is called </a:t>
            </a:r>
            <a:r>
              <a:rPr lang="en-US" sz="2600" u="sng">
                <a:solidFill>
                  <a:srgbClr val="704430"/>
                </a:solidFill>
                <a:latin typeface="Nunito"/>
                <a:ea typeface="Nunito"/>
                <a:cs typeface="Nunito"/>
                <a:sym typeface="Nunito"/>
              </a:rPr>
              <a:t>random access because data can be accessed in any order</a:t>
            </a:r>
            <a:r>
              <a:rPr lang="en-US" sz="2600">
                <a:solidFill>
                  <a:srgbClr val="704430"/>
                </a:solidFill>
                <a:latin typeface="Nunito"/>
                <a:ea typeface="Nunito"/>
                <a:cs typeface="Nunito"/>
                <a:sym typeface="Nunito"/>
              </a:rPr>
              <a:t>. RAM is </a:t>
            </a:r>
            <a:r>
              <a:rPr lang="en-US" sz="2600" b="1">
                <a:solidFill>
                  <a:srgbClr val="704430"/>
                </a:solidFill>
                <a:latin typeface="Nunito Bold"/>
                <a:ea typeface="Nunito Bold"/>
                <a:cs typeface="Nunito Bold"/>
                <a:sym typeface="Nunito Bold"/>
              </a:rPr>
              <a:t>volatile</a:t>
            </a:r>
            <a:r>
              <a:rPr lang="en-US" sz="2600">
                <a:solidFill>
                  <a:srgbClr val="704430"/>
                </a:solidFill>
                <a:latin typeface="Nunito"/>
                <a:ea typeface="Nunito"/>
                <a:cs typeface="Nunito"/>
                <a:sym typeface="Nunito"/>
              </a:rPr>
              <a:t>, which means that the memory stored is temporary.</a:t>
            </a:r>
          </a:p>
        </p:txBody>
      </p:sp>
      <p:sp>
        <p:nvSpPr>
          <p:cNvPr id="39" name="TextBox 39"/>
          <p:cNvSpPr txBox="1"/>
          <p:nvPr/>
        </p:nvSpPr>
        <p:spPr>
          <a:xfrm>
            <a:off x="4392507" y="121584"/>
            <a:ext cx="12244996" cy="2562225"/>
          </a:xfrm>
          <a:prstGeom prst="rect">
            <a:avLst/>
          </a:prstGeom>
        </p:spPr>
        <p:txBody>
          <a:bodyPr lIns="0" tIns="0" rIns="0" bIns="0" rtlCol="0" anchor="t">
            <a:spAutoFit/>
          </a:bodyPr>
          <a:lstStyle/>
          <a:p>
            <a:pPr algn="ctr">
              <a:lnSpc>
                <a:spcPts val="9900"/>
              </a:lnSpc>
            </a:pPr>
            <a:r>
              <a:rPr lang="en-US" sz="9000">
                <a:solidFill>
                  <a:srgbClr val="704430"/>
                </a:solidFill>
                <a:latin typeface="Marykate"/>
                <a:ea typeface="Marykate"/>
                <a:cs typeface="Marykate"/>
                <a:sym typeface="Marykate"/>
              </a:rPr>
              <a:t>Examples of Internal Computer Hardwares:</a:t>
            </a:r>
          </a:p>
        </p:txBody>
      </p:sp>
      <p:sp>
        <p:nvSpPr>
          <p:cNvPr id="40" name="TextBox 40"/>
          <p:cNvSpPr txBox="1"/>
          <p:nvPr/>
        </p:nvSpPr>
        <p:spPr>
          <a:xfrm>
            <a:off x="11658600" y="2855974"/>
            <a:ext cx="5381957" cy="446276"/>
          </a:xfrm>
          <a:prstGeom prst="rect">
            <a:avLst/>
          </a:prstGeom>
        </p:spPr>
        <p:txBody>
          <a:bodyPr wrap="square" lIns="0" tIns="0" rIns="0" bIns="0" rtlCol="0" anchor="t">
            <a:spAutoFit/>
          </a:bodyPr>
          <a:lstStyle/>
          <a:p>
            <a:pPr algn="ctr">
              <a:lnSpc>
                <a:spcPts val="3640"/>
              </a:lnSpc>
              <a:spcBef>
                <a:spcPct val="0"/>
              </a:spcBef>
            </a:pPr>
            <a:r>
              <a:rPr lang="en-US" sz="2600" b="1" dirty="0">
                <a:solidFill>
                  <a:srgbClr val="704430"/>
                </a:solidFill>
                <a:latin typeface="Nunito Bold"/>
                <a:ea typeface="Nunito Bold"/>
                <a:cs typeface="Nunito Bold"/>
                <a:sym typeface="Nunito Bold"/>
              </a:rPr>
              <a:t>Source: </a:t>
            </a:r>
            <a:r>
              <a:rPr lang="en-US" sz="2600" b="1" u="sng" dirty="0">
                <a:solidFill>
                  <a:srgbClr val="704430"/>
                </a:solidFill>
                <a:latin typeface="Nunito Bold"/>
                <a:ea typeface="Nunito Bold"/>
                <a:cs typeface="Nunito Bold"/>
                <a:sym typeface="Nunito Bold"/>
              </a:rPr>
              <a:t>PC Components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3177</Words>
  <Application>Microsoft Macintosh PowerPoint</Application>
  <PresentationFormat>Custom</PresentationFormat>
  <Paragraphs>217</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Marykate</vt:lpstr>
      <vt:lpstr>Calibri</vt:lpstr>
      <vt:lpstr>Nunito Bold</vt:lpstr>
      <vt:lpstr>Nunito</vt:lpstr>
      <vt:lpstr>More Sugar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[Epanto]-G6-CIS1102N-Portfolio#4</dc:title>
  <cp:lastModifiedBy>Geri Gian Epanto</cp:lastModifiedBy>
  <cp:revision>2</cp:revision>
  <dcterms:created xsi:type="dcterms:W3CDTF">2006-08-16T00:00:00Z</dcterms:created>
  <dcterms:modified xsi:type="dcterms:W3CDTF">2024-11-09T15:42:46Z</dcterms:modified>
  <dc:identifier>DAGV4P74VIc</dc:identifier>
</cp:coreProperties>
</file>